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2.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12.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Lst>
  <p:sldSz cy="5143500" cx="9144000"/>
  <p:notesSz cx="6858000" cy="9144000"/>
  <p:embeddedFontLst>
    <p:embeddedFont>
      <p:font typeface="Raleway"/>
      <p:regular r:id="rId19"/>
      <p:bold r:id="rId20"/>
      <p:italic r:id="rId21"/>
      <p:boldItalic r:id="rId22"/>
    </p:embeddedFont>
    <p:embeddedFont>
      <p:font typeface="Proxima Nova"/>
      <p:regular r:id="rId23"/>
      <p:bold r:id="rId24"/>
      <p:italic r:id="rId25"/>
      <p:boldItalic r:id="rId26"/>
    </p:embeddedFont>
    <p:embeddedFont>
      <p:font typeface="Lato"/>
      <p:regular r:id="rId27"/>
      <p:bold r:id="rId28"/>
      <p:italic r:id="rId29"/>
      <p:boldItalic r:id="rId3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31" roundtripDataSignature="AMtx7mh4BTWww9zxTiLmfzuDtprz+Ku1j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Raleway-bold.fntdata"/><Relationship Id="rId22" Type="http://schemas.openxmlformats.org/officeDocument/2006/relationships/font" Target="fonts/Raleway-boldItalic.fntdata"/><Relationship Id="rId21" Type="http://schemas.openxmlformats.org/officeDocument/2006/relationships/font" Target="fonts/Raleway-italic.fntdata"/><Relationship Id="rId24" Type="http://schemas.openxmlformats.org/officeDocument/2006/relationships/font" Target="fonts/ProximaNova-bold.fntdata"/><Relationship Id="rId23" Type="http://schemas.openxmlformats.org/officeDocument/2006/relationships/font" Target="fonts/ProximaNova-regular.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ProximaNova-boldItalic.fntdata"/><Relationship Id="rId25" Type="http://schemas.openxmlformats.org/officeDocument/2006/relationships/font" Target="fonts/ProximaNova-italic.fntdata"/><Relationship Id="rId28" Type="http://schemas.openxmlformats.org/officeDocument/2006/relationships/font" Target="fonts/Lato-bold.fntdata"/><Relationship Id="rId27" Type="http://schemas.openxmlformats.org/officeDocument/2006/relationships/font" Target="fonts/Lato-regular.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Lato-italic.fntdata"/><Relationship Id="rId7" Type="http://schemas.openxmlformats.org/officeDocument/2006/relationships/slide" Target="slides/slide1.xml"/><Relationship Id="rId8" Type="http://schemas.openxmlformats.org/officeDocument/2006/relationships/slide" Target="slides/slide2.xml"/><Relationship Id="rId31" Type="http://customschemas.google.com/relationships/presentationmetadata" Target="metadata"/><Relationship Id="rId30" Type="http://schemas.openxmlformats.org/officeDocument/2006/relationships/font" Target="fonts/Lato-boldItalic.fntdata"/><Relationship Id="rId11" Type="http://schemas.openxmlformats.org/officeDocument/2006/relationships/slide" Target="slides/slide5.xml"/><Relationship Id="rId10" Type="http://schemas.openxmlformats.org/officeDocument/2006/relationships/slide" Target="slides/slide4.xml"/><Relationship Id="rId13" Type="http://schemas.openxmlformats.org/officeDocument/2006/relationships/slide" Target="slides/slide7.xml"/><Relationship Id="rId12" Type="http://schemas.openxmlformats.org/officeDocument/2006/relationships/slide" Target="slides/slide6.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font" Target="fonts/Raleway-regular.fntdata"/><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7" name="Shape 127"/>
        <p:cNvGrpSpPr/>
        <p:nvPr/>
      </p:nvGrpSpPr>
      <p:grpSpPr>
        <a:xfrm>
          <a:off x="0" y="0"/>
          <a:ext cx="0" cy="0"/>
          <a:chOff x="0" y="0"/>
          <a:chExt cx="0" cy="0"/>
        </a:xfrm>
      </p:grpSpPr>
      <p:sp>
        <p:nvSpPr>
          <p:cNvPr id="128" name="Google Shape;128;p1: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29" name="Google Shape;129;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7" name="Google Shape;197;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3" name="Google Shape;203;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7" name="Shape 207"/>
        <p:cNvGrpSpPr/>
        <p:nvPr/>
      </p:nvGrpSpPr>
      <p:grpSpPr>
        <a:xfrm>
          <a:off x="0" y="0"/>
          <a:ext cx="0" cy="0"/>
          <a:chOff x="0" y="0"/>
          <a:chExt cx="0" cy="0"/>
        </a:xfrm>
      </p:grpSpPr>
      <p:sp>
        <p:nvSpPr>
          <p:cNvPr id="208" name="Google Shape;208;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9" name="Google Shape;209;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914400" rtl="0" algn="l">
              <a:lnSpc>
                <a:spcPct val="115000"/>
              </a:lnSpc>
              <a:spcBef>
                <a:spcPts val="1200"/>
              </a:spcBef>
              <a:spcAft>
                <a:spcPts val="0"/>
              </a:spcAft>
              <a:buSzPts val="1100"/>
              <a:buNone/>
            </a:pPr>
            <a:r>
              <a:rPr lang="en"/>
              <a:t>a.       ¿Cómo podría haberse infectado Hamlet?</a:t>
            </a:r>
            <a:endParaRPr/>
          </a:p>
          <a:p>
            <a:pPr indent="0" lvl="0" marL="914400" rtl="0" algn="l">
              <a:lnSpc>
                <a:spcPct val="115000"/>
              </a:lnSpc>
              <a:spcBef>
                <a:spcPts val="1200"/>
              </a:spcBef>
              <a:spcAft>
                <a:spcPts val="0"/>
              </a:spcAft>
              <a:buSzPts val="1100"/>
              <a:buNone/>
            </a:pPr>
            <a:r>
              <a:rPr lang="en"/>
              <a:t>b.       ¿Cómo se transmite el COVID-19?</a:t>
            </a:r>
            <a:endParaRPr/>
          </a:p>
          <a:p>
            <a:pPr indent="0" lvl="0" marL="0" rtl="0" algn="l">
              <a:lnSpc>
                <a:spcPct val="100000"/>
              </a:lnSpc>
              <a:spcBef>
                <a:spcPts val="120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36" name="Google Shape;136;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1" name="Shape 141"/>
        <p:cNvGrpSpPr/>
        <p:nvPr/>
      </p:nvGrpSpPr>
      <p:grpSpPr>
        <a:xfrm>
          <a:off x="0" y="0"/>
          <a:ext cx="0" cy="0"/>
          <a:chOff x="0" y="0"/>
          <a:chExt cx="0" cy="0"/>
        </a:xfrm>
      </p:grpSpPr>
      <p:sp>
        <p:nvSpPr>
          <p:cNvPr id="142" name="Google Shape;142;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3" name="Google Shape;143;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0000"/>
              </a:lnSpc>
              <a:spcBef>
                <a:spcPts val="0"/>
              </a:spcBef>
              <a:spcAft>
                <a:spcPts val="0"/>
              </a:spcAft>
              <a:buSzPts val="1100"/>
              <a:buChar char="●"/>
            </a:pPr>
            <a:r>
              <a:rPr lang="en"/>
              <a:t>La parte de la historia dedicada a la investigación del brote comienza después de la feria del condado de Thomas. En la feria, Eddie Schwartz, un estudiante del programa 4-H, muestra su cerdo llamado Hamlet y se da cuenta de que Hamlet parece aletargado.</a:t>
            </a:r>
            <a:endParaRPr/>
          </a:p>
          <a:p>
            <a:pPr indent="-298450" lvl="0" marL="457200" rtl="0" algn="l">
              <a:lnSpc>
                <a:spcPct val="100000"/>
              </a:lnSpc>
              <a:spcBef>
                <a:spcPts val="0"/>
              </a:spcBef>
              <a:spcAft>
                <a:spcPts val="0"/>
              </a:spcAft>
              <a:buSzPts val="1100"/>
              <a:buChar char="●"/>
            </a:pPr>
            <a:r>
              <a:rPr lang="en"/>
              <a:t>Más tarde, Eddie se pone muy enfermo con síntomas parecidos a los de la gripe, como fiebre de 38 grados, tos y dolores musculares.</a:t>
            </a:r>
            <a:endParaRPr/>
          </a:p>
          <a:p>
            <a:pPr indent="-298450" lvl="0" marL="457200" rtl="0" algn="l">
              <a:lnSpc>
                <a:spcPct val="100000"/>
              </a:lnSpc>
              <a:spcBef>
                <a:spcPts val="0"/>
              </a:spcBef>
              <a:spcAft>
                <a:spcPts val="0"/>
              </a:spcAft>
              <a:buSzPts val="1100"/>
              <a:buChar char="●"/>
            </a:pPr>
            <a:r>
              <a:rPr lang="en"/>
              <a:t>Su madre le lleva a visitar a su médico de cabecera, y éste le envía sabs para que le hagan pruebas. </a:t>
            </a:r>
            <a:endParaRPr/>
          </a:p>
          <a:p>
            <a:pPr indent="-298450" lvl="0" marL="457200" rtl="0" algn="l">
              <a:lnSpc>
                <a:spcPct val="100000"/>
              </a:lnSpc>
              <a:spcBef>
                <a:spcPts val="0"/>
              </a:spcBef>
              <a:spcAft>
                <a:spcPts val="0"/>
              </a:spcAft>
              <a:buSzPts val="1100"/>
              <a:buChar char="●"/>
            </a:pPr>
            <a:r>
              <a:rPr lang="en"/>
              <a:t>En la historia, ni el laboratorio clínico ni el laboratorio estatal de salud pública son capaces de identificar el origen de la enfermedad de Eddie.</a:t>
            </a:r>
            <a:endParaRPr/>
          </a:p>
          <a:p>
            <a:pPr indent="-298450" lvl="0" marL="457200" rtl="0" algn="l">
              <a:lnSpc>
                <a:spcPct val="100000"/>
              </a:lnSpc>
              <a:spcBef>
                <a:spcPts val="0"/>
              </a:spcBef>
              <a:spcAft>
                <a:spcPts val="0"/>
              </a:spcAft>
              <a:buSzPts val="1100"/>
              <a:buChar char="●"/>
            </a:pPr>
            <a:r>
              <a:rPr lang="en"/>
              <a:t>Por lo tanto, el caso de Eddie es enviado al CDC para pruebas adicionales. </a:t>
            </a:r>
            <a:endParaRPr/>
          </a:p>
          <a:p>
            <a:pPr indent="-298450" lvl="0" marL="457200" rtl="0" algn="l">
              <a:lnSpc>
                <a:spcPct val="100000"/>
              </a:lnSpc>
              <a:spcBef>
                <a:spcPts val="0"/>
              </a:spcBef>
              <a:spcAft>
                <a:spcPts val="0"/>
              </a:spcAft>
              <a:buSzPts val="1100"/>
              <a:buChar char="●"/>
            </a:pPr>
            <a:r>
              <a:rPr lang="en"/>
              <a:t>El Dr. Jefferies (Ep. Estatal) no puede identificar el patógeno, por lo que se pone en contacto con el DR. Lee (CDC Ep.): el equipo de epidemiólogos trabaja conjuntamente para investigar. Se ponen en contacto con los amigos de Eddie, el director de la feria y el veterinario del Estado. </a:t>
            </a:r>
            <a:endParaRPr/>
          </a:p>
          <a:p>
            <a:pPr indent="-298450" lvl="0" marL="457200" rtl="0" algn="l">
              <a:lnSpc>
                <a:spcPct val="100000"/>
              </a:lnSpc>
              <a:spcBef>
                <a:spcPts val="0"/>
              </a:spcBef>
              <a:spcAft>
                <a:spcPts val="0"/>
              </a:spcAft>
              <a:buSzPts val="1100"/>
              <a:buChar char="●"/>
            </a:pPr>
            <a:r>
              <a:rPr lang="en"/>
              <a:t>Determinan que podría haber un vínculo entre Eddie y Hamlet - La USDA realiza pruebas. Que determina similitudes tanto en Eddie como en Hamlet. </a:t>
            </a:r>
            <a:endParaRPr/>
          </a:p>
          <a:p>
            <a:pPr indent="-298450" lvl="0" marL="457200" rtl="0" algn="l">
              <a:lnSpc>
                <a:spcPct val="100000"/>
              </a:lnSpc>
              <a:spcBef>
                <a:spcPts val="0"/>
              </a:spcBef>
              <a:spcAft>
                <a:spcPts val="0"/>
              </a:spcAft>
              <a:buSzPts val="1100"/>
              <a:buChar char="●"/>
            </a:pPr>
            <a:r>
              <a:rPr lang="en"/>
              <a:t>Los científicos de laboratorio, los bioestadísticos y los gestores de datos trabajan entre bastidores mientras los especialistas en comunicación sanitaria se comunican con el público.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7" name="Shape 147"/>
        <p:cNvGrpSpPr/>
        <p:nvPr/>
      </p:nvGrpSpPr>
      <p:grpSpPr>
        <a:xfrm>
          <a:off x="0" y="0"/>
          <a:ext cx="0" cy="0"/>
          <a:chOff x="0" y="0"/>
          <a:chExt cx="0" cy="0"/>
        </a:xfrm>
      </p:grpSpPr>
      <p:sp>
        <p:nvSpPr>
          <p:cNvPr id="148" name="Google Shape;148;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49" name="Google Shape;149;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2" name="Shape 162"/>
        <p:cNvGrpSpPr/>
        <p:nvPr/>
      </p:nvGrpSpPr>
      <p:grpSpPr>
        <a:xfrm>
          <a:off x="0" y="0"/>
          <a:ext cx="0" cy="0"/>
          <a:chOff x="0" y="0"/>
          <a:chExt cx="0" cy="0"/>
        </a:xfrm>
      </p:grpSpPr>
      <p:sp>
        <p:nvSpPr>
          <p:cNvPr id="163" name="Google Shape;163;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64" name="Google Shape;164;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0" name="Google Shape;170;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latin typeface="Calibri"/>
                <a:ea typeface="Calibri"/>
                <a:cs typeface="Calibri"/>
                <a:sym typeface="Calibri"/>
              </a:rPr>
              <a:t>Fuente de la imagen: https://www.loc.gov/resource/g3200.ct005757/</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6" name="Shape 176"/>
        <p:cNvGrpSpPr/>
        <p:nvPr/>
      </p:nvGrpSpPr>
      <p:grpSpPr>
        <a:xfrm>
          <a:off x="0" y="0"/>
          <a:ext cx="0" cy="0"/>
          <a:chOff x="0" y="0"/>
          <a:chExt cx="0" cy="0"/>
        </a:xfrm>
      </p:grpSpPr>
      <p:sp>
        <p:nvSpPr>
          <p:cNvPr id="177" name="Google Shape;177;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78" name="Google Shape;178;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1" name="Shape 181"/>
        <p:cNvGrpSpPr/>
        <p:nvPr/>
      </p:nvGrpSpPr>
      <p:grpSpPr>
        <a:xfrm>
          <a:off x="0" y="0"/>
          <a:ext cx="0" cy="0"/>
          <a:chOff x="0" y="0"/>
          <a:chExt cx="0" cy="0"/>
        </a:xfrm>
      </p:grpSpPr>
      <p:sp>
        <p:nvSpPr>
          <p:cNvPr id="182" name="Google Shape;182;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83" name="Google Shape;183;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8" name="Shape 188"/>
        <p:cNvGrpSpPr/>
        <p:nvPr/>
      </p:nvGrpSpPr>
      <p:grpSpPr>
        <a:xfrm>
          <a:off x="0" y="0"/>
          <a:ext cx="0" cy="0"/>
          <a:chOff x="0" y="0"/>
          <a:chExt cx="0" cy="0"/>
        </a:xfrm>
      </p:grpSpPr>
      <p:sp>
        <p:nvSpPr>
          <p:cNvPr id="189" name="Google Shape;189;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0" name="Google Shape;190;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Cuando se produce un brote, los detectives de enfermedades tratan de identificar cuál es el agente infeccioso, cómo se transmite y quién o qué lo transmite, trazando la cadena de infección.Un agente infeccioso puede transmitirse desde su reservorio natural (huésped o entorno) a un huésped susceptible de diferentes maneras. El modo de transmisión puede ser directo (contacto físico; toser, estornudar, hablar o incluso respirar) o indirecto (objeto inanimado o fómite a un huésped susceptible; pomo de la puerta).</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14"/>
          <p:cNvSpPr txBox="1"/>
          <p:nvPr>
            <p:ph type="ctrTitle"/>
          </p:nvPr>
        </p:nvSpPr>
        <p:spPr>
          <a:xfrm>
            <a:off x="311708" y="744575"/>
            <a:ext cx="8520600" cy="20526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5200"/>
              <a:buNone/>
              <a:defRPr sz="5200"/>
            </a:lvl1pPr>
            <a:lvl2pPr lvl="1" algn="ctr">
              <a:lnSpc>
                <a:spcPct val="100000"/>
              </a:lnSpc>
              <a:spcBef>
                <a:spcPts val="0"/>
              </a:spcBef>
              <a:spcAft>
                <a:spcPts val="0"/>
              </a:spcAft>
              <a:buSzPts val="5200"/>
              <a:buNone/>
              <a:defRPr sz="5200"/>
            </a:lvl2pPr>
            <a:lvl3pPr lvl="2" algn="ctr">
              <a:lnSpc>
                <a:spcPct val="100000"/>
              </a:lnSpc>
              <a:spcBef>
                <a:spcPts val="0"/>
              </a:spcBef>
              <a:spcAft>
                <a:spcPts val="0"/>
              </a:spcAft>
              <a:buSzPts val="5200"/>
              <a:buNone/>
              <a:defRPr sz="5200"/>
            </a:lvl3pPr>
            <a:lvl4pPr lvl="3" algn="ctr">
              <a:lnSpc>
                <a:spcPct val="100000"/>
              </a:lnSpc>
              <a:spcBef>
                <a:spcPts val="0"/>
              </a:spcBef>
              <a:spcAft>
                <a:spcPts val="0"/>
              </a:spcAft>
              <a:buSzPts val="5200"/>
              <a:buNone/>
              <a:defRPr sz="5200"/>
            </a:lvl4pPr>
            <a:lvl5pPr lvl="4" algn="ctr">
              <a:lnSpc>
                <a:spcPct val="100000"/>
              </a:lnSpc>
              <a:spcBef>
                <a:spcPts val="0"/>
              </a:spcBef>
              <a:spcAft>
                <a:spcPts val="0"/>
              </a:spcAft>
              <a:buSzPts val="5200"/>
              <a:buNone/>
              <a:defRPr sz="5200"/>
            </a:lvl5pPr>
            <a:lvl6pPr lvl="5" algn="ctr">
              <a:lnSpc>
                <a:spcPct val="100000"/>
              </a:lnSpc>
              <a:spcBef>
                <a:spcPts val="0"/>
              </a:spcBef>
              <a:spcAft>
                <a:spcPts val="0"/>
              </a:spcAft>
              <a:buSzPts val="5200"/>
              <a:buNone/>
              <a:defRPr sz="5200"/>
            </a:lvl6pPr>
            <a:lvl7pPr lvl="6" algn="ctr">
              <a:lnSpc>
                <a:spcPct val="100000"/>
              </a:lnSpc>
              <a:spcBef>
                <a:spcPts val="0"/>
              </a:spcBef>
              <a:spcAft>
                <a:spcPts val="0"/>
              </a:spcAft>
              <a:buSzPts val="5200"/>
              <a:buNone/>
              <a:defRPr sz="5200"/>
            </a:lvl7pPr>
            <a:lvl8pPr lvl="7" algn="ctr">
              <a:lnSpc>
                <a:spcPct val="100000"/>
              </a:lnSpc>
              <a:spcBef>
                <a:spcPts val="0"/>
              </a:spcBef>
              <a:spcAft>
                <a:spcPts val="0"/>
              </a:spcAft>
              <a:buSzPts val="5200"/>
              <a:buNone/>
              <a:defRPr sz="5200"/>
            </a:lvl8pPr>
            <a:lvl9pPr lvl="8" algn="ctr">
              <a:lnSpc>
                <a:spcPct val="100000"/>
              </a:lnSpc>
              <a:spcBef>
                <a:spcPts val="0"/>
              </a:spcBef>
              <a:spcAft>
                <a:spcPts val="0"/>
              </a:spcAft>
              <a:buSzPts val="5200"/>
              <a:buNone/>
              <a:defRPr sz="5200"/>
            </a:lvl9pPr>
          </a:lstStyle>
          <a:p/>
        </p:txBody>
      </p:sp>
      <p:sp>
        <p:nvSpPr>
          <p:cNvPr id="11" name="Google Shape;11;p14"/>
          <p:cNvSpPr txBox="1"/>
          <p:nvPr>
            <p:ph idx="1" type="subTitle"/>
          </p:nvPr>
        </p:nvSpPr>
        <p:spPr>
          <a:xfrm>
            <a:off x="311700" y="2834125"/>
            <a:ext cx="8520600" cy="7926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1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25"/>
          <p:cNvSpPr txBox="1"/>
          <p:nvPr>
            <p:ph hasCustomPrompt="1" type="title"/>
          </p:nvPr>
        </p:nvSpPr>
        <p:spPr>
          <a:xfrm>
            <a:off x="311700" y="1106125"/>
            <a:ext cx="8520600" cy="19635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46" name="Google Shape;46;p25"/>
          <p:cNvSpPr txBox="1"/>
          <p:nvPr>
            <p:ph idx="1" type="body"/>
          </p:nvPr>
        </p:nvSpPr>
        <p:spPr>
          <a:xfrm>
            <a:off x="311700" y="3152225"/>
            <a:ext cx="8520600" cy="1300800"/>
          </a:xfrm>
          <a:prstGeom prst="rect">
            <a:avLst/>
          </a:prstGeom>
          <a:noFill/>
          <a:ln>
            <a:noFill/>
          </a:ln>
        </p:spPr>
        <p:txBody>
          <a:bodyPr anchorCtr="0" anchor="t" bIns="91425" lIns="91425" spcFirstLastPara="1" rIns="91425" wrap="square" tIns="91425">
            <a:noAutofit/>
          </a:bodyPr>
          <a:lstStyle>
            <a:lvl1pPr indent="-342900" lvl="0" marL="457200" algn="ctr">
              <a:lnSpc>
                <a:spcPct val="115000"/>
              </a:lnSpc>
              <a:spcBef>
                <a:spcPts val="0"/>
              </a:spcBef>
              <a:spcAft>
                <a:spcPts val="0"/>
              </a:spcAft>
              <a:buSzPts val="1800"/>
              <a:buChar char="●"/>
              <a:defRPr/>
            </a:lvl1pPr>
            <a:lvl2pPr indent="-317500" lvl="1" marL="914400" algn="ctr">
              <a:lnSpc>
                <a:spcPct val="115000"/>
              </a:lnSpc>
              <a:spcBef>
                <a:spcPts val="1600"/>
              </a:spcBef>
              <a:spcAft>
                <a:spcPts val="0"/>
              </a:spcAft>
              <a:buSzPts val="1400"/>
              <a:buChar char="○"/>
              <a:defRPr/>
            </a:lvl2pPr>
            <a:lvl3pPr indent="-317500" lvl="2" marL="1371600" algn="ctr">
              <a:lnSpc>
                <a:spcPct val="115000"/>
              </a:lnSpc>
              <a:spcBef>
                <a:spcPts val="1600"/>
              </a:spcBef>
              <a:spcAft>
                <a:spcPts val="0"/>
              </a:spcAft>
              <a:buSzPts val="1400"/>
              <a:buChar char="■"/>
              <a:defRPr/>
            </a:lvl3pPr>
            <a:lvl4pPr indent="-317500" lvl="3" marL="1828800" algn="ctr">
              <a:lnSpc>
                <a:spcPct val="115000"/>
              </a:lnSpc>
              <a:spcBef>
                <a:spcPts val="1600"/>
              </a:spcBef>
              <a:spcAft>
                <a:spcPts val="0"/>
              </a:spcAft>
              <a:buSzPts val="1400"/>
              <a:buChar char="●"/>
              <a:defRPr/>
            </a:lvl4pPr>
            <a:lvl5pPr indent="-317500" lvl="4" marL="2286000" algn="ctr">
              <a:lnSpc>
                <a:spcPct val="115000"/>
              </a:lnSpc>
              <a:spcBef>
                <a:spcPts val="1600"/>
              </a:spcBef>
              <a:spcAft>
                <a:spcPts val="0"/>
              </a:spcAft>
              <a:buSzPts val="1400"/>
              <a:buChar char="○"/>
              <a:defRPr/>
            </a:lvl5pPr>
            <a:lvl6pPr indent="-317500" lvl="5" marL="2743200" algn="ctr">
              <a:lnSpc>
                <a:spcPct val="115000"/>
              </a:lnSpc>
              <a:spcBef>
                <a:spcPts val="1600"/>
              </a:spcBef>
              <a:spcAft>
                <a:spcPts val="0"/>
              </a:spcAft>
              <a:buSzPts val="1400"/>
              <a:buChar char="■"/>
              <a:defRPr/>
            </a:lvl6pPr>
            <a:lvl7pPr indent="-317500" lvl="6" marL="3200400" algn="ctr">
              <a:lnSpc>
                <a:spcPct val="115000"/>
              </a:lnSpc>
              <a:spcBef>
                <a:spcPts val="1600"/>
              </a:spcBef>
              <a:spcAft>
                <a:spcPts val="0"/>
              </a:spcAft>
              <a:buSzPts val="1400"/>
              <a:buChar char="●"/>
              <a:defRPr/>
            </a:lvl7pPr>
            <a:lvl8pPr indent="-317500" lvl="7" marL="3657600" algn="ctr">
              <a:lnSpc>
                <a:spcPct val="115000"/>
              </a:lnSpc>
              <a:spcBef>
                <a:spcPts val="1600"/>
              </a:spcBef>
              <a:spcAft>
                <a:spcPts val="0"/>
              </a:spcAft>
              <a:buSzPts val="1400"/>
              <a:buChar char="○"/>
              <a:defRPr/>
            </a:lvl8pPr>
            <a:lvl9pPr indent="-317500" lvl="8" marL="4114800" algn="ctr">
              <a:lnSpc>
                <a:spcPct val="115000"/>
              </a:lnSpc>
              <a:spcBef>
                <a:spcPts val="1600"/>
              </a:spcBef>
              <a:spcAft>
                <a:spcPts val="1600"/>
              </a:spcAft>
              <a:buSzPts val="1400"/>
              <a:buChar char="■"/>
              <a:defRPr/>
            </a:lvl9pPr>
          </a:lstStyle>
          <a:p/>
        </p:txBody>
      </p:sp>
      <p:sp>
        <p:nvSpPr>
          <p:cNvPr id="47" name="Google Shape;47;p2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2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54" name="Shape 54"/>
        <p:cNvGrpSpPr/>
        <p:nvPr/>
      </p:nvGrpSpPr>
      <p:grpSpPr>
        <a:xfrm>
          <a:off x="0" y="0"/>
          <a:ext cx="0" cy="0"/>
          <a:chOff x="0" y="0"/>
          <a:chExt cx="0" cy="0"/>
        </a:xfrm>
      </p:grpSpPr>
      <p:sp>
        <p:nvSpPr>
          <p:cNvPr id="55" name="Google Shape;55;p18"/>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56" name="Google Shape;56;p18"/>
          <p:cNvGrpSpPr/>
          <p:nvPr/>
        </p:nvGrpSpPr>
        <p:grpSpPr>
          <a:xfrm>
            <a:off x="830392" y="1191256"/>
            <a:ext cx="745763" cy="45826"/>
            <a:chOff x="4580561" y="2589004"/>
            <a:chExt cx="1064464" cy="25200"/>
          </a:xfrm>
        </p:grpSpPr>
        <p:sp>
          <p:nvSpPr>
            <p:cNvPr id="57" name="Google Shape;57;p18"/>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p18"/>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59" name="Google Shape;59;p18"/>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600"/>
              <a:buNone/>
              <a:defRPr sz="2600"/>
            </a:lvl1pPr>
            <a:lvl2pPr lvl="1" algn="l">
              <a:lnSpc>
                <a:spcPct val="100000"/>
              </a:lnSpc>
              <a:spcBef>
                <a:spcPts val="0"/>
              </a:spcBef>
              <a:spcAft>
                <a:spcPts val="0"/>
              </a:spcAft>
              <a:buSzPts val="2600"/>
              <a:buNone/>
              <a:defRPr sz="2600"/>
            </a:lvl2pPr>
            <a:lvl3pPr lvl="2" algn="l">
              <a:lnSpc>
                <a:spcPct val="100000"/>
              </a:lnSpc>
              <a:spcBef>
                <a:spcPts val="0"/>
              </a:spcBef>
              <a:spcAft>
                <a:spcPts val="0"/>
              </a:spcAft>
              <a:buSzPts val="2600"/>
              <a:buNone/>
              <a:defRPr sz="2600"/>
            </a:lvl3pPr>
            <a:lvl4pPr lvl="3" algn="l">
              <a:lnSpc>
                <a:spcPct val="100000"/>
              </a:lnSpc>
              <a:spcBef>
                <a:spcPts val="0"/>
              </a:spcBef>
              <a:spcAft>
                <a:spcPts val="0"/>
              </a:spcAft>
              <a:buSzPts val="2600"/>
              <a:buNone/>
              <a:defRPr sz="2600"/>
            </a:lvl4pPr>
            <a:lvl5pPr lvl="4" algn="l">
              <a:lnSpc>
                <a:spcPct val="100000"/>
              </a:lnSpc>
              <a:spcBef>
                <a:spcPts val="0"/>
              </a:spcBef>
              <a:spcAft>
                <a:spcPts val="0"/>
              </a:spcAft>
              <a:buSzPts val="2600"/>
              <a:buNone/>
              <a:defRPr sz="2600"/>
            </a:lvl5pPr>
            <a:lvl6pPr lvl="5" algn="l">
              <a:lnSpc>
                <a:spcPct val="100000"/>
              </a:lnSpc>
              <a:spcBef>
                <a:spcPts val="0"/>
              </a:spcBef>
              <a:spcAft>
                <a:spcPts val="0"/>
              </a:spcAft>
              <a:buSzPts val="2600"/>
              <a:buNone/>
              <a:defRPr sz="2600"/>
            </a:lvl6pPr>
            <a:lvl7pPr lvl="6" algn="l">
              <a:lnSpc>
                <a:spcPct val="100000"/>
              </a:lnSpc>
              <a:spcBef>
                <a:spcPts val="0"/>
              </a:spcBef>
              <a:spcAft>
                <a:spcPts val="0"/>
              </a:spcAft>
              <a:buSzPts val="2600"/>
              <a:buNone/>
              <a:defRPr sz="2600"/>
            </a:lvl7pPr>
            <a:lvl8pPr lvl="7" algn="l">
              <a:lnSpc>
                <a:spcPct val="100000"/>
              </a:lnSpc>
              <a:spcBef>
                <a:spcPts val="0"/>
              </a:spcBef>
              <a:spcAft>
                <a:spcPts val="0"/>
              </a:spcAft>
              <a:buSzPts val="2600"/>
              <a:buNone/>
              <a:defRPr sz="2600"/>
            </a:lvl8pPr>
            <a:lvl9pPr lvl="8" algn="l">
              <a:lnSpc>
                <a:spcPct val="100000"/>
              </a:lnSpc>
              <a:spcBef>
                <a:spcPts val="0"/>
              </a:spcBef>
              <a:spcAft>
                <a:spcPts val="0"/>
              </a:spcAft>
              <a:buSzPts val="2600"/>
              <a:buNone/>
              <a:defRPr sz="2600"/>
            </a:lvl9pPr>
          </a:lstStyle>
          <a:p/>
        </p:txBody>
      </p:sp>
      <p:sp>
        <p:nvSpPr>
          <p:cNvPr id="60" name="Google Shape;60;p18"/>
          <p:cNvSpPr txBox="1"/>
          <p:nvPr>
            <p:ph idx="1" type="body"/>
          </p:nvPr>
        </p:nvSpPr>
        <p:spPr>
          <a:xfrm>
            <a:off x="729450" y="2078875"/>
            <a:ext cx="7688700" cy="22611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61" name="Google Shape;61;p18"/>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bg>
      <p:bgPr>
        <a:solidFill>
          <a:schemeClr val="lt2"/>
        </a:solidFill>
      </p:bgPr>
    </p:bg>
    <p:spTree>
      <p:nvGrpSpPr>
        <p:cNvPr id="62" name="Shape 62"/>
        <p:cNvGrpSpPr/>
        <p:nvPr/>
      </p:nvGrpSpPr>
      <p:grpSpPr>
        <a:xfrm>
          <a:off x="0" y="0"/>
          <a:ext cx="0" cy="0"/>
          <a:chOff x="0" y="0"/>
          <a:chExt cx="0" cy="0"/>
        </a:xfrm>
      </p:grpSpPr>
      <p:sp>
        <p:nvSpPr>
          <p:cNvPr id="63" name="Google Shape;63;p27"/>
          <p:cNvSpPr/>
          <p:nvPr/>
        </p:nvSpPr>
        <p:spPr>
          <a:xfrm>
            <a:off x="0" y="0"/>
            <a:ext cx="9144000" cy="4878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64" name="Google Shape;64;p27"/>
          <p:cNvGrpSpPr/>
          <p:nvPr/>
        </p:nvGrpSpPr>
        <p:grpSpPr>
          <a:xfrm>
            <a:off x="830392" y="1191256"/>
            <a:ext cx="745763" cy="45826"/>
            <a:chOff x="4580561" y="2589004"/>
            <a:chExt cx="1064464" cy="25200"/>
          </a:xfrm>
        </p:grpSpPr>
        <p:sp>
          <p:nvSpPr>
            <p:cNvPr id="65" name="Google Shape;65;p27"/>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6" name="Google Shape;66;p27"/>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67" name="Google Shape;67;p27"/>
          <p:cNvSpPr txBox="1"/>
          <p:nvPr>
            <p:ph type="ctrTitle"/>
          </p:nvPr>
        </p:nvSpPr>
        <p:spPr>
          <a:xfrm>
            <a:off x="729450" y="1322450"/>
            <a:ext cx="7688100" cy="1664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4200"/>
              <a:buNone/>
              <a:defRPr sz="4200"/>
            </a:lvl1pPr>
            <a:lvl2pPr lvl="1" algn="l">
              <a:lnSpc>
                <a:spcPct val="100000"/>
              </a:lnSpc>
              <a:spcBef>
                <a:spcPts val="0"/>
              </a:spcBef>
              <a:spcAft>
                <a:spcPts val="0"/>
              </a:spcAft>
              <a:buSzPts val="4200"/>
              <a:buNone/>
              <a:defRPr sz="4200"/>
            </a:lvl2pPr>
            <a:lvl3pPr lvl="2" algn="l">
              <a:lnSpc>
                <a:spcPct val="100000"/>
              </a:lnSpc>
              <a:spcBef>
                <a:spcPts val="0"/>
              </a:spcBef>
              <a:spcAft>
                <a:spcPts val="0"/>
              </a:spcAft>
              <a:buSzPts val="4200"/>
              <a:buNone/>
              <a:defRPr sz="4200"/>
            </a:lvl3pPr>
            <a:lvl4pPr lvl="3" algn="l">
              <a:lnSpc>
                <a:spcPct val="100000"/>
              </a:lnSpc>
              <a:spcBef>
                <a:spcPts val="0"/>
              </a:spcBef>
              <a:spcAft>
                <a:spcPts val="0"/>
              </a:spcAft>
              <a:buSzPts val="4200"/>
              <a:buNone/>
              <a:defRPr sz="4200"/>
            </a:lvl4pPr>
            <a:lvl5pPr lvl="4" algn="l">
              <a:lnSpc>
                <a:spcPct val="100000"/>
              </a:lnSpc>
              <a:spcBef>
                <a:spcPts val="0"/>
              </a:spcBef>
              <a:spcAft>
                <a:spcPts val="0"/>
              </a:spcAft>
              <a:buSzPts val="4200"/>
              <a:buNone/>
              <a:defRPr sz="4200"/>
            </a:lvl5pPr>
            <a:lvl6pPr lvl="5" algn="l">
              <a:lnSpc>
                <a:spcPct val="100000"/>
              </a:lnSpc>
              <a:spcBef>
                <a:spcPts val="0"/>
              </a:spcBef>
              <a:spcAft>
                <a:spcPts val="0"/>
              </a:spcAft>
              <a:buSzPts val="4200"/>
              <a:buNone/>
              <a:defRPr sz="4200"/>
            </a:lvl6pPr>
            <a:lvl7pPr lvl="6" algn="l">
              <a:lnSpc>
                <a:spcPct val="100000"/>
              </a:lnSpc>
              <a:spcBef>
                <a:spcPts val="0"/>
              </a:spcBef>
              <a:spcAft>
                <a:spcPts val="0"/>
              </a:spcAft>
              <a:buSzPts val="4200"/>
              <a:buNone/>
              <a:defRPr sz="4200"/>
            </a:lvl7pPr>
            <a:lvl8pPr lvl="7" algn="l">
              <a:lnSpc>
                <a:spcPct val="100000"/>
              </a:lnSpc>
              <a:spcBef>
                <a:spcPts val="0"/>
              </a:spcBef>
              <a:spcAft>
                <a:spcPts val="0"/>
              </a:spcAft>
              <a:buSzPts val="4200"/>
              <a:buNone/>
              <a:defRPr sz="4200"/>
            </a:lvl8pPr>
            <a:lvl9pPr lvl="8" algn="l">
              <a:lnSpc>
                <a:spcPct val="100000"/>
              </a:lnSpc>
              <a:spcBef>
                <a:spcPts val="0"/>
              </a:spcBef>
              <a:spcAft>
                <a:spcPts val="0"/>
              </a:spcAft>
              <a:buSzPts val="4200"/>
              <a:buNone/>
              <a:defRPr sz="4200"/>
            </a:lvl9pPr>
          </a:lstStyle>
          <a:p/>
        </p:txBody>
      </p:sp>
      <p:sp>
        <p:nvSpPr>
          <p:cNvPr id="68" name="Google Shape;68;p27"/>
          <p:cNvSpPr txBox="1"/>
          <p:nvPr>
            <p:ph idx="1" type="subTitle"/>
          </p:nvPr>
        </p:nvSpPr>
        <p:spPr>
          <a:xfrm>
            <a:off x="729627" y="3172900"/>
            <a:ext cx="7688100" cy="5412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1600"/>
              <a:buNone/>
              <a:defRPr sz="1600"/>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p:txBody>
      </p:sp>
      <p:sp>
        <p:nvSpPr>
          <p:cNvPr id="69" name="Google Shape;69;p27"/>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dk1"/>
        </a:solidFill>
      </p:bgPr>
    </p:bg>
    <p:spTree>
      <p:nvGrpSpPr>
        <p:cNvPr id="70" name="Shape 70"/>
        <p:cNvGrpSpPr/>
        <p:nvPr/>
      </p:nvGrpSpPr>
      <p:grpSpPr>
        <a:xfrm>
          <a:off x="0" y="0"/>
          <a:ext cx="0" cy="0"/>
          <a:chOff x="0" y="0"/>
          <a:chExt cx="0" cy="0"/>
        </a:xfrm>
      </p:grpSpPr>
      <p:grpSp>
        <p:nvGrpSpPr>
          <p:cNvPr id="71" name="Google Shape;71;p28"/>
          <p:cNvGrpSpPr/>
          <p:nvPr/>
        </p:nvGrpSpPr>
        <p:grpSpPr>
          <a:xfrm>
            <a:off x="830392" y="1191256"/>
            <a:ext cx="745763" cy="45826"/>
            <a:chOff x="4580561" y="2589004"/>
            <a:chExt cx="1064464" cy="25200"/>
          </a:xfrm>
        </p:grpSpPr>
        <p:sp>
          <p:nvSpPr>
            <p:cNvPr id="72" name="Google Shape;72;p28"/>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73" name="Google Shape;73;p28"/>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74" name="Google Shape;74;p28"/>
          <p:cNvSpPr txBox="1"/>
          <p:nvPr>
            <p:ph type="title"/>
          </p:nvPr>
        </p:nvSpPr>
        <p:spPr>
          <a:xfrm>
            <a:off x="729450" y="1322450"/>
            <a:ext cx="7688400" cy="15186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75" name="Google Shape;75;p28"/>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76" name="Shape 76"/>
        <p:cNvGrpSpPr/>
        <p:nvPr/>
      </p:nvGrpSpPr>
      <p:grpSpPr>
        <a:xfrm>
          <a:off x="0" y="0"/>
          <a:ext cx="0" cy="0"/>
          <a:chOff x="0" y="0"/>
          <a:chExt cx="0" cy="0"/>
        </a:xfrm>
      </p:grpSpPr>
      <p:sp>
        <p:nvSpPr>
          <p:cNvPr id="77" name="Google Shape;77;p29"/>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78" name="Google Shape;78;p29"/>
          <p:cNvGrpSpPr/>
          <p:nvPr/>
        </p:nvGrpSpPr>
        <p:grpSpPr>
          <a:xfrm>
            <a:off x="830392" y="1191256"/>
            <a:ext cx="745763" cy="45826"/>
            <a:chOff x="4580561" y="2589004"/>
            <a:chExt cx="1064464" cy="25200"/>
          </a:xfrm>
        </p:grpSpPr>
        <p:sp>
          <p:nvSpPr>
            <p:cNvPr id="79" name="Google Shape;79;p29"/>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0" name="Google Shape;80;p29"/>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81" name="Google Shape;81;p29"/>
          <p:cNvSpPr txBox="1"/>
          <p:nvPr>
            <p:ph type="title"/>
          </p:nvPr>
        </p:nvSpPr>
        <p:spPr>
          <a:xfrm>
            <a:off x="729450" y="1318650"/>
            <a:ext cx="7688400" cy="5352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600"/>
              <a:buNone/>
              <a:defRPr sz="2600"/>
            </a:lvl1pPr>
            <a:lvl2pPr lvl="1" algn="l">
              <a:lnSpc>
                <a:spcPct val="100000"/>
              </a:lnSpc>
              <a:spcBef>
                <a:spcPts val="0"/>
              </a:spcBef>
              <a:spcAft>
                <a:spcPts val="0"/>
              </a:spcAft>
              <a:buSzPts val="2600"/>
              <a:buNone/>
              <a:defRPr sz="2600"/>
            </a:lvl2pPr>
            <a:lvl3pPr lvl="2" algn="l">
              <a:lnSpc>
                <a:spcPct val="100000"/>
              </a:lnSpc>
              <a:spcBef>
                <a:spcPts val="0"/>
              </a:spcBef>
              <a:spcAft>
                <a:spcPts val="0"/>
              </a:spcAft>
              <a:buSzPts val="2600"/>
              <a:buNone/>
              <a:defRPr sz="2600"/>
            </a:lvl3pPr>
            <a:lvl4pPr lvl="3" algn="l">
              <a:lnSpc>
                <a:spcPct val="100000"/>
              </a:lnSpc>
              <a:spcBef>
                <a:spcPts val="0"/>
              </a:spcBef>
              <a:spcAft>
                <a:spcPts val="0"/>
              </a:spcAft>
              <a:buSzPts val="2600"/>
              <a:buNone/>
              <a:defRPr sz="2600"/>
            </a:lvl4pPr>
            <a:lvl5pPr lvl="4" algn="l">
              <a:lnSpc>
                <a:spcPct val="100000"/>
              </a:lnSpc>
              <a:spcBef>
                <a:spcPts val="0"/>
              </a:spcBef>
              <a:spcAft>
                <a:spcPts val="0"/>
              </a:spcAft>
              <a:buSzPts val="2600"/>
              <a:buNone/>
              <a:defRPr sz="2600"/>
            </a:lvl5pPr>
            <a:lvl6pPr lvl="5" algn="l">
              <a:lnSpc>
                <a:spcPct val="100000"/>
              </a:lnSpc>
              <a:spcBef>
                <a:spcPts val="0"/>
              </a:spcBef>
              <a:spcAft>
                <a:spcPts val="0"/>
              </a:spcAft>
              <a:buSzPts val="2600"/>
              <a:buNone/>
              <a:defRPr sz="2600"/>
            </a:lvl6pPr>
            <a:lvl7pPr lvl="6" algn="l">
              <a:lnSpc>
                <a:spcPct val="100000"/>
              </a:lnSpc>
              <a:spcBef>
                <a:spcPts val="0"/>
              </a:spcBef>
              <a:spcAft>
                <a:spcPts val="0"/>
              </a:spcAft>
              <a:buSzPts val="2600"/>
              <a:buNone/>
              <a:defRPr sz="2600"/>
            </a:lvl7pPr>
            <a:lvl8pPr lvl="7" algn="l">
              <a:lnSpc>
                <a:spcPct val="100000"/>
              </a:lnSpc>
              <a:spcBef>
                <a:spcPts val="0"/>
              </a:spcBef>
              <a:spcAft>
                <a:spcPts val="0"/>
              </a:spcAft>
              <a:buSzPts val="2600"/>
              <a:buNone/>
              <a:defRPr sz="2600"/>
            </a:lvl8pPr>
            <a:lvl9pPr lvl="8" algn="l">
              <a:lnSpc>
                <a:spcPct val="100000"/>
              </a:lnSpc>
              <a:spcBef>
                <a:spcPts val="0"/>
              </a:spcBef>
              <a:spcAft>
                <a:spcPts val="0"/>
              </a:spcAft>
              <a:buSzPts val="2600"/>
              <a:buNone/>
              <a:defRPr sz="2600"/>
            </a:lvl9pPr>
          </a:lstStyle>
          <a:p/>
        </p:txBody>
      </p:sp>
      <p:sp>
        <p:nvSpPr>
          <p:cNvPr id="82" name="Google Shape;82;p29"/>
          <p:cNvSpPr txBox="1"/>
          <p:nvPr>
            <p:ph idx="1" type="body"/>
          </p:nvPr>
        </p:nvSpPr>
        <p:spPr>
          <a:xfrm>
            <a:off x="729325" y="2078875"/>
            <a:ext cx="3774300" cy="22611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83" name="Google Shape;83;p29"/>
          <p:cNvSpPr txBox="1"/>
          <p:nvPr>
            <p:ph idx="2" type="body"/>
          </p:nvPr>
        </p:nvSpPr>
        <p:spPr>
          <a:xfrm>
            <a:off x="4643604" y="2078875"/>
            <a:ext cx="3774300" cy="22611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84" name="Google Shape;84;p29"/>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5" name="Shape 85"/>
        <p:cNvGrpSpPr/>
        <p:nvPr/>
      </p:nvGrpSpPr>
      <p:grpSpPr>
        <a:xfrm>
          <a:off x="0" y="0"/>
          <a:ext cx="0" cy="0"/>
          <a:chOff x="0" y="0"/>
          <a:chExt cx="0" cy="0"/>
        </a:xfrm>
      </p:grpSpPr>
      <p:sp>
        <p:nvSpPr>
          <p:cNvPr id="86" name="Google Shape;86;p30"/>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87" name="Google Shape;87;p30"/>
          <p:cNvGrpSpPr/>
          <p:nvPr/>
        </p:nvGrpSpPr>
        <p:grpSpPr>
          <a:xfrm>
            <a:off x="830392" y="1191256"/>
            <a:ext cx="745763" cy="45826"/>
            <a:chOff x="4580561" y="2589004"/>
            <a:chExt cx="1064464" cy="25200"/>
          </a:xfrm>
        </p:grpSpPr>
        <p:sp>
          <p:nvSpPr>
            <p:cNvPr id="88" name="Google Shape;88;p30"/>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89" name="Google Shape;89;p30"/>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90" name="Google Shape;90;p30"/>
          <p:cNvSpPr txBox="1"/>
          <p:nvPr>
            <p:ph type="title"/>
          </p:nvPr>
        </p:nvSpPr>
        <p:spPr>
          <a:xfrm>
            <a:off x="729450" y="1318650"/>
            <a:ext cx="7688400" cy="5352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600"/>
              <a:buNone/>
              <a:defRPr sz="2600"/>
            </a:lvl1pPr>
            <a:lvl2pPr lvl="1" algn="l">
              <a:lnSpc>
                <a:spcPct val="100000"/>
              </a:lnSpc>
              <a:spcBef>
                <a:spcPts val="0"/>
              </a:spcBef>
              <a:spcAft>
                <a:spcPts val="0"/>
              </a:spcAft>
              <a:buSzPts val="2600"/>
              <a:buNone/>
              <a:defRPr sz="2600"/>
            </a:lvl2pPr>
            <a:lvl3pPr lvl="2" algn="l">
              <a:lnSpc>
                <a:spcPct val="100000"/>
              </a:lnSpc>
              <a:spcBef>
                <a:spcPts val="0"/>
              </a:spcBef>
              <a:spcAft>
                <a:spcPts val="0"/>
              </a:spcAft>
              <a:buSzPts val="2600"/>
              <a:buNone/>
              <a:defRPr sz="2600"/>
            </a:lvl3pPr>
            <a:lvl4pPr lvl="3" algn="l">
              <a:lnSpc>
                <a:spcPct val="100000"/>
              </a:lnSpc>
              <a:spcBef>
                <a:spcPts val="0"/>
              </a:spcBef>
              <a:spcAft>
                <a:spcPts val="0"/>
              </a:spcAft>
              <a:buSzPts val="2600"/>
              <a:buNone/>
              <a:defRPr sz="2600"/>
            </a:lvl4pPr>
            <a:lvl5pPr lvl="4" algn="l">
              <a:lnSpc>
                <a:spcPct val="100000"/>
              </a:lnSpc>
              <a:spcBef>
                <a:spcPts val="0"/>
              </a:spcBef>
              <a:spcAft>
                <a:spcPts val="0"/>
              </a:spcAft>
              <a:buSzPts val="2600"/>
              <a:buNone/>
              <a:defRPr sz="2600"/>
            </a:lvl5pPr>
            <a:lvl6pPr lvl="5" algn="l">
              <a:lnSpc>
                <a:spcPct val="100000"/>
              </a:lnSpc>
              <a:spcBef>
                <a:spcPts val="0"/>
              </a:spcBef>
              <a:spcAft>
                <a:spcPts val="0"/>
              </a:spcAft>
              <a:buSzPts val="2600"/>
              <a:buNone/>
              <a:defRPr sz="2600"/>
            </a:lvl6pPr>
            <a:lvl7pPr lvl="6" algn="l">
              <a:lnSpc>
                <a:spcPct val="100000"/>
              </a:lnSpc>
              <a:spcBef>
                <a:spcPts val="0"/>
              </a:spcBef>
              <a:spcAft>
                <a:spcPts val="0"/>
              </a:spcAft>
              <a:buSzPts val="2600"/>
              <a:buNone/>
              <a:defRPr sz="2600"/>
            </a:lvl7pPr>
            <a:lvl8pPr lvl="7" algn="l">
              <a:lnSpc>
                <a:spcPct val="100000"/>
              </a:lnSpc>
              <a:spcBef>
                <a:spcPts val="0"/>
              </a:spcBef>
              <a:spcAft>
                <a:spcPts val="0"/>
              </a:spcAft>
              <a:buSzPts val="2600"/>
              <a:buNone/>
              <a:defRPr sz="2600"/>
            </a:lvl8pPr>
            <a:lvl9pPr lvl="8" algn="l">
              <a:lnSpc>
                <a:spcPct val="100000"/>
              </a:lnSpc>
              <a:spcBef>
                <a:spcPts val="0"/>
              </a:spcBef>
              <a:spcAft>
                <a:spcPts val="0"/>
              </a:spcAft>
              <a:buSzPts val="2600"/>
              <a:buNone/>
              <a:defRPr sz="2600"/>
            </a:lvl9pPr>
          </a:lstStyle>
          <a:p/>
        </p:txBody>
      </p:sp>
      <p:sp>
        <p:nvSpPr>
          <p:cNvPr id="91" name="Google Shape;91;p30"/>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92" name="Shape 92"/>
        <p:cNvGrpSpPr/>
        <p:nvPr/>
      </p:nvGrpSpPr>
      <p:grpSpPr>
        <a:xfrm>
          <a:off x="0" y="0"/>
          <a:ext cx="0" cy="0"/>
          <a:chOff x="0" y="0"/>
          <a:chExt cx="0" cy="0"/>
        </a:xfrm>
      </p:grpSpPr>
      <p:sp>
        <p:nvSpPr>
          <p:cNvPr id="93" name="Google Shape;93;p31"/>
          <p:cNvSpPr/>
          <p:nvPr/>
        </p:nvSpPr>
        <p:spPr>
          <a:xfrm>
            <a:off x="0" y="0"/>
            <a:ext cx="9144000" cy="4878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94" name="Google Shape;94;p31"/>
          <p:cNvGrpSpPr/>
          <p:nvPr/>
        </p:nvGrpSpPr>
        <p:grpSpPr>
          <a:xfrm>
            <a:off x="830392" y="1191256"/>
            <a:ext cx="745763" cy="45826"/>
            <a:chOff x="4580561" y="2589004"/>
            <a:chExt cx="1064464" cy="25200"/>
          </a:xfrm>
        </p:grpSpPr>
        <p:sp>
          <p:nvSpPr>
            <p:cNvPr id="95" name="Google Shape;95;p31"/>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96" name="Google Shape;96;p31"/>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97" name="Google Shape;97;p31"/>
          <p:cNvSpPr txBox="1"/>
          <p:nvPr>
            <p:ph type="title"/>
          </p:nvPr>
        </p:nvSpPr>
        <p:spPr>
          <a:xfrm>
            <a:off x="730000" y="1318650"/>
            <a:ext cx="3300900" cy="13815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600"/>
              <a:buNone/>
              <a:defRPr sz="2600"/>
            </a:lvl1pPr>
            <a:lvl2pPr lvl="1" algn="l">
              <a:lnSpc>
                <a:spcPct val="100000"/>
              </a:lnSpc>
              <a:spcBef>
                <a:spcPts val="0"/>
              </a:spcBef>
              <a:spcAft>
                <a:spcPts val="0"/>
              </a:spcAft>
              <a:buSzPts val="2600"/>
              <a:buNone/>
              <a:defRPr sz="2600"/>
            </a:lvl2pPr>
            <a:lvl3pPr lvl="2" algn="l">
              <a:lnSpc>
                <a:spcPct val="100000"/>
              </a:lnSpc>
              <a:spcBef>
                <a:spcPts val="0"/>
              </a:spcBef>
              <a:spcAft>
                <a:spcPts val="0"/>
              </a:spcAft>
              <a:buSzPts val="2600"/>
              <a:buNone/>
              <a:defRPr sz="2600"/>
            </a:lvl3pPr>
            <a:lvl4pPr lvl="3" algn="l">
              <a:lnSpc>
                <a:spcPct val="100000"/>
              </a:lnSpc>
              <a:spcBef>
                <a:spcPts val="0"/>
              </a:spcBef>
              <a:spcAft>
                <a:spcPts val="0"/>
              </a:spcAft>
              <a:buSzPts val="2600"/>
              <a:buNone/>
              <a:defRPr sz="2600"/>
            </a:lvl4pPr>
            <a:lvl5pPr lvl="4" algn="l">
              <a:lnSpc>
                <a:spcPct val="100000"/>
              </a:lnSpc>
              <a:spcBef>
                <a:spcPts val="0"/>
              </a:spcBef>
              <a:spcAft>
                <a:spcPts val="0"/>
              </a:spcAft>
              <a:buSzPts val="2600"/>
              <a:buNone/>
              <a:defRPr sz="2600"/>
            </a:lvl5pPr>
            <a:lvl6pPr lvl="5" algn="l">
              <a:lnSpc>
                <a:spcPct val="100000"/>
              </a:lnSpc>
              <a:spcBef>
                <a:spcPts val="0"/>
              </a:spcBef>
              <a:spcAft>
                <a:spcPts val="0"/>
              </a:spcAft>
              <a:buSzPts val="2600"/>
              <a:buNone/>
              <a:defRPr sz="2600"/>
            </a:lvl6pPr>
            <a:lvl7pPr lvl="6" algn="l">
              <a:lnSpc>
                <a:spcPct val="100000"/>
              </a:lnSpc>
              <a:spcBef>
                <a:spcPts val="0"/>
              </a:spcBef>
              <a:spcAft>
                <a:spcPts val="0"/>
              </a:spcAft>
              <a:buSzPts val="2600"/>
              <a:buNone/>
              <a:defRPr sz="2600"/>
            </a:lvl7pPr>
            <a:lvl8pPr lvl="7" algn="l">
              <a:lnSpc>
                <a:spcPct val="100000"/>
              </a:lnSpc>
              <a:spcBef>
                <a:spcPts val="0"/>
              </a:spcBef>
              <a:spcAft>
                <a:spcPts val="0"/>
              </a:spcAft>
              <a:buSzPts val="2600"/>
              <a:buNone/>
              <a:defRPr sz="2600"/>
            </a:lvl8pPr>
            <a:lvl9pPr lvl="8" algn="l">
              <a:lnSpc>
                <a:spcPct val="100000"/>
              </a:lnSpc>
              <a:spcBef>
                <a:spcPts val="0"/>
              </a:spcBef>
              <a:spcAft>
                <a:spcPts val="0"/>
              </a:spcAft>
              <a:buSzPts val="2600"/>
              <a:buNone/>
              <a:defRPr sz="2600"/>
            </a:lvl9pPr>
          </a:lstStyle>
          <a:p/>
        </p:txBody>
      </p:sp>
      <p:sp>
        <p:nvSpPr>
          <p:cNvPr id="98" name="Google Shape;98;p31"/>
          <p:cNvSpPr txBox="1"/>
          <p:nvPr>
            <p:ph idx="1" type="body"/>
          </p:nvPr>
        </p:nvSpPr>
        <p:spPr>
          <a:xfrm>
            <a:off x="721225" y="2781725"/>
            <a:ext cx="3300900" cy="15975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99" name="Google Shape;99;p31"/>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bg>
      <p:bgPr>
        <a:solidFill>
          <a:schemeClr val="accent3"/>
        </a:solidFill>
      </p:bgPr>
    </p:bg>
    <p:spTree>
      <p:nvGrpSpPr>
        <p:cNvPr id="100" name="Shape 100"/>
        <p:cNvGrpSpPr/>
        <p:nvPr/>
      </p:nvGrpSpPr>
      <p:grpSpPr>
        <a:xfrm>
          <a:off x="0" y="0"/>
          <a:ext cx="0" cy="0"/>
          <a:chOff x="0" y="0"/>
          <a:chExt cx="0" cy="0"/>
        </a:xfrm>
      </p:grpSpPr>
      <p:grpSp>
        <p:nvGrpSpPr>
          <p:cNvPr id="101" name="Google Shape;101;p32"/>
          <p:cNvGrpSpPr/>
          <p:nvPr/>
        </p:nvGrpSpPr>
        <p:grpSpPr>
          <a:xfrm>
            <a:off x="830392" y="4169130"/>
            <a:ext cx="745763" cy="45826"/>
            <a:chOff x="4580561" y="2589004"/>
            <a:chExt cx="1064464" cy="25200"/>
          </a:xfrm>
        </p:grpSpPr>
        <p:sp>
          <p:nvSpPr>
            <p:cNvPr id="102" name="Google Shape;102;p32"/>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3" name="Google Shape;103;p32"/>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04" name="Google Shape;104;p32"/>
          <p:cNvSpPr txBox="1"/>
          <p:nvPr>
            <p:ph type="title"/>
          </p:nvPr>
        </p:nvSpPr>
        <p:spPr>
          <a:xfrm>
            <a:off x="729450" y="864300"/>
            <a:ext cx="7021200" cy="2985000"/>
          </a:xfrm>
          <a:prstGeom prst="rect">
            <a:avLst/>
          </a:prstGeom>
          <a:noFill/>
          <a:ln>
            <a:noFill/>
          </a:ln>
        </p:spPr>
        <p:txBody>
          <a:bodyPr anchorCtr="0" anchor="ctr" bIns="91425" lIns="91425" spcFirstLastPara="1" rIns="91425" wrap="square" tIns="91425">
            <a:normAutofit/>
          </a:bodyPr>
          <a:lstStyle>
            <a:lvl1pPr lvl="0" algn="l">
              <a:lnSpc>
                <a:spcPct val="100000"/>
              </a:lnSpc>
              <a:spcBef>
                <a:spcPts val="0"/>
              </a:spcBef>
              <a:spcAft>
                <a:spcPts val="0"/>
              </a:spcAft>
              <a:buClr>
                <a:schemeClr val="lt1"/>
              </a:buClr>
              <a:buSzPts val="3600"/>
              <a:buNone/>
              <a:defRPr sz="3600">
                <a:solidFill>
                  <a:schemeClr val="lt1"/>
                </a:solidFill>
              </a:defRPr>
            </a:lvl1pPr>
            <a:lvl2pPr lvl="1" algn="l">
              <a:lnSpc>
                <a:spcPct val="100000"/>
              </a:lnSpc>
              <a:spcBef>
                <a:spcPts val="0"/>
              </a:spcBef>
              <a:spcAft>
                <a:spcPts val="0"/>
              </a:spcAft>
              <a:buClr>
                <a:schemeClr val="lt1"/>
              </a:buClr>
              <a:buSzPts val="3600"/>
              <a:buNone/>
              <a:defRPr sz="3600">
                <a:solidFill>
                  <a:schemeClr val="lt1"/>
                </a:solidFill>
              </a:defRPr>
            </a:lvl2pPr>
            <a:lvl3pPr lvl="2" algn="l">
              <a:lnSpc>
                <a:spcPct val="100000"/>
              </a:lnSpc>
              <a:spcBef>
                <a:spcPts val="0"/>
              </a:spcBef>
              <a:spcAft>
                <a:spcPts val="0"/>
              </a:spcAft>
              <a:buClr>
                <a:schemeClr val="lt1"/>
              </a:buClr>
              <a:buSzPts val="3600"/>
              <a:buNone/>
              <a:defRPr sz="3600">
                <a:solidFill>
                  <a:schemeClr val="lt1"/>
                </a:solidFill>
              </a:defRPr>
            </a:lvl3pPr>
            <a:lvl4pPr lvl="3" algn="l">
              <a:lnSpc>
                <a:spcPct val="100000"/>
              </a:lnSpc>
              <a:spcBef>
                <a:spcPts val="0"/>
              </a:spcBef>
              <a:spcAft>
                <a:spcPts val="0"/>
              </a:spcAft>
              <a:buClr>
                <a:schemeClr val="lt1"/>
              </a:buClr>
              <a:buSzPts val="3600"/>
              <a:buNone/>
              <a:defRPr sz="3600">
                <a:solidFill>
                  <a:schemeClr val="lt1"/>
                </a:solidFill>
              </a:defRPr>
            </a:lvl4pPr>
            <a:lvl5pPr lvl="4" algn="l">
              <a:lnSpc>
                <a:spcPct val="100000"/>
              </a:lnSpc>
              <a:spcBef>
                <a:spcPts val="0"/>
              </a:spcBef>
              <a:spcAft>
                <a:spcPts val="0"/>
              </a:spcAft>
              <a:buClr>
                <a:schemeClr val="lt1"/>
              </a:buClr>
              <a:buSzPts val="3600"/>
              <a:buNone/>
              <a:defRPr sz="3600">
                <a:solidFill>
                  <a:schemeClr val="lt1"/>
                </a:solidFill>
              </a:defRPr>
            </a:lvl5pPr>
            <a:lvl6pPr lvl="5" algn="l">
              <a:lnSpc>
                <a:spcPct val="100000"/>
              </a:lnSpc>
              <a:spcBef>
                <a:spcPts val="0"/>
              </a:spcBef>
              <a:spcAft>
                <a:spcPts val="0"/>
              </a:spcAft>
              <a:buClr>
                <a:schemeClr val="lt1"/>
              </a:buClr>
              <a:buSzPts val="3600"/>
              <a:buNone/>
              <a:defRPr sz="3600">
                <a:solidFill>
                  <a:schemeClr val="lt1"/>
                </a:solidFill>
              </a:defRPr>
            </a:lvl6pPr>
            <a:lvl7pPr lvl="6" algn="l">
              <a:lnSpc>
                <a:spcPct val="100000"/>
              </a:lnSpc>
              <a:spcBef>
                <a:spcPts val="0"/>
              </a:spcBef>
              <a:spcAft>
                <a:spcPts val="0"/>
              </a:spcAft>
              <a:buClr>
                <a:schemeClr val="lt1"/>
              </a:buClr>
              <a:buSzPts val="3600"/>
              <a:buNone/>
              <a:defRPr sz="3600">
                <a:solidFill>
                  <a:schemeClr val="lt1"/>
                </a:solidFill>
              </a:defRPr>
            </a:lvl7pPr>
            <a:lvl8pPr lvl="7" algn="l">
              <a:lnSpc>
                <a:spcPct val="100000"/>
              </a:lnSpc>
              <a:spcBef>
                <a:spcPts val="0"/>
              </a:spcBef>
              <a:spcAft>
                <a:spcPts val="0"/>
              </a:spcAft>
              <a:buClr>
                <a:schemeClr val="lt1"/>
              </a:buClr>
              <a:buSzPts val="3600"/>
              <a:buNone/>
              <a:defRPr sz="3600">
                <a:solidFill>
                  <a:schemeClr val="lt1"/>
                </a:solidFill>
              </a:defRPr>
            </a:lvl8pPr>
            <a:lvl9pPr lvl="8" algn="l">
              <a:lnSpc>
                <a:spcPct val="100000"/>
              </a:lnSpc>
              <a:spcBef>
                <a:spcPts val="0"/>
              </a:spcBef>
              <a:spcAft>
                <a:spcPts val="0"/>
              </a:spcAft>
              <a:buClr>
                <a:schemeClr val="lt1"/>
              </a:buClr>
              <a:buSzPts val="3600"/>
              <a:buNone/>
              <a:defRPr sz="3600">
                <a:solidFill>
                  <a:schemeClr val="lt1"/>
                </a:solidFill>
              </a:defRPr>
            </a:lvl9pPr>
          </a:lstStyle>
          <a:p/>
        </p:txBody>
      </p:sp>
      <p:sp>
        <p:nvSpPr>
          <p:cNvPr id="105" name="Google Shape;105;p32"/>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06" name="Shape 106"/>
        <p:cNvGrpSpPr/>
        <p:nvPr/>
      </p:nvGrpSpPr>
      <p:grpSpPr>
        <a:xfrm>
          <a:off x="0" y="0"/>
          <a:ext cx="0" cy="0"/>
          <a:chOff x="0" y="0"/>
          <a:chExt cx="0" cy="0"/>
        </a:xfrm>
      </p:grpSpPr>
      <p:sp>
        <p:nvSpPr>
          <p:cNvPr id="107" name="Google Shape;107;p33"/>
          <p:cNvSpPr/>
          <p:nvPr/>
        </p:nvSpPr>
        <p:spPr>
          <a:xfrm>
            <a:off x="0" y="0"/>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nvGrpSpPr>
          <p:cNvPr id="108" name="Google Shape;108;p33"/>
          <p:cNvGrpSpPr/>
          <p:nvPr/>
        </p:nvGrpSpPr>
        <p:grpSpPr>
          <a:xfrm>
            <a:off x="830392" y="1191256"/>
            <a:ext cx="745763" cy="45826"/>
            <a:chOff x="4580561" y="2589004"/>
            <a:chExt cx="1064464" cy="25200"/>
          </a:xfrm>
        </p:grpSpPr>
        <p:sp>
          <p:nvSpPr>
            <p:cNvPr id="109" name="Google Shape;109;p33"/>
            <p:cNvSpPr/>
            <p:nvPr/>
          </p:nvSpPr>
          <p:spPr>
            <a:xfrm rot="-5400000">
              <a:off x="5366325" y="2335504"/>
              <a:ext cx="25200" cy="532200"/>
            </a:xfrm>
            <a:prstGeom prst="rect">
              <a:avLst/>
            </a:prstGeom>
            <a:solidFill>
              <a:schemeClr val="accent3"/>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10" name="Google Shape;110;p33"/>
            <p:cNvSpPr/>
            <p:nvPr/>
          </p:nvSpPr>
          <p:spPr>
            <a:xfrm rot="-5400000">
              <a:off x="4836311" y="2333254"/>
              <a:ext cx="25200" cy="536700"/>
            </a:xfrm>
            <a:prstGeom prst="rect">
              <a:avLst/>
            </a:prstGeom>
            <a:solidFill>
              <a:schemeClr val="dk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11" name="Google Shape;111;p33"/>
          <p:cNvSpPr txBox="1"/>
          <p:nvPr>
            <p:ph type="title"/>
          </p:nvPr>
        </p:nvSpPr>
        <p:spPr>
          <a:xfrm>
            <a:off x="730000" y="1318650"/>
            <a:ext cx="3300900" cy="16872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2600"/>
              <a:buNone/>
              <a:defRPr sz="2600"/>
            </a:lvl1pPr>
            <a:lvl2pPr lvl="1" algn="l">
              <a:lnSpc>
                <a:spcPct val="100000"/>
              </a:lnSpc>
              <a:spcBef>
                <a:spcPts val="0"/>
              </a:spcBef>
              <a:spcAft>
                <a:spcPts val="0"/>
              </a:spcAft>
              <a:buSzPts val="2600"/>
              <a:buNone/>
              <a:defRPr sz="2600"/>
            </a:lvl2pPr>
            <a:lvl3pPr lvl="2" algn="l">
              <a:lnSpc>
                <a:spcPct val="100000"/>
              </a:lnSpc>
              <a:spcBef>
                <a:spcPts val="0"/>
              </a:spcBef>
              <a:spcAft>
                <a:spcPts val="0"/>
              </a:spcAft>
              <a:buSzPts val="2600"/>
              <a:buNone/>
              <a:defRPr sz="2600"/>
            </a:lvl3pPr>
            <a:lvl4pPr lvl="3" algn="l">
              <a:lnSpc>
                <a:spcPct val="100000"/>
              </a:lnSpc>
              <a:spcBef>
                <a:spcPts val="0"/>
              </a:spcBef>
              <a:spcAft>
                <a:spcPts val="0"/>
              </a:spcAft>
              <a:buSzPts val="2600"/>
              <a:buNone/>
              <a:defRPr sz="2600"/>
            </a:lvl4pPr>
            <a:lvl5pPr lvl="4" algn="l">
              <a:lnSpc>
                <a:spcPct val="100000"/>
              </a:lnSpc>
              <a:spcBef>
                <a:spcPts val="0"/>
              </a:spcBef>
              <a:spcAft>
                <a:spcPts val="0"/>
              </a:spcAft>
              <a:buSzPts val="2600"/>
              <a:buNone/>
              <a:defRPr sz="2600"/>
            </a:lvl5pPr>
            <a:lvl6pPr lvl="5" algn="l">
              <a:lnSpc>
                <a:spcPct val="100000"/>
              </a:lnSpc>
              <a:spcBef>
                <a:spcPts val="0"/>
              </a:spcBef>
              <a:spcAft>
                <a:spcPts val="0"/>
              </a:spcAft>
              <a:buSzPts val="2600"/>
              <a:buNone/>
              <a:defRPr sz="2600"/>
            </a:lvl6pPr>
            <a:lvl7pPr lvl="6" algn="l">
              <a:lnSpc>
                <a:spcPct val="100000"/>
              </a:lnSpc>
              <a:spcBef>
                <a:spcPts val="0"/>
              </a:spcBef>
              <a:spcAft>
                <a:spcPts val="0"/>
              </a:spcAft>
              <a:buSzPts val="2600"/>
              <a:buNone/>
              <a:defRPr sz="2600"/>
            </a:lvl7pPr>
            <a:lvl8pPr lvl="7" algn="l">
              <a:lnSpc>
                <a:spcPct val="100000"/>
              </a:lnSpc>
              <a:spcBef>
                <a:spcPts val="0"/>
              </a:spcBef>
              <a:spcAft>
                <a:spcPts val="0"/>
              </a:spcAft>
              <a:buSzPts val="2600"/>
              <a:buNone/>
              <a:defRPr sz="2600"/>
            </a:lvl8pPr>
            <a:lvl9pPr lvl="8" algn="l">
              <a:lnSpc>
                <a:spcPct val="100000"/>
              </a:lnSpc>
              <a:spcBef>
                <a:spcPts val="0"/>
              </a:spcBef>
              <a:spcAft>
                <a:spcPts val="0"/>
              </a:spcAft>
              <a:buSzPts val="2600"/>
              <a:buNone/>
              <a:defRPr sz="2600"/>
            </a:lvl9pPr>
          </a:lstStyle>
          <a:p/>
        </p:txBody>
      </p:sp>
      <p:sp>
        <p:nvSpPr>
          <p:cNvPr id="112" name="Google Shape;112;p33"/>
          <p:cNvSpPr txBox="1"/>
          <p:nvPr>
            <p:ph idx="1" type="subTitle"/>
          </p:nvPr>
        </p:nvSpPr>
        <p:spPr>
          <a:xfrm>
            <a:off x="724950" y="3161525"/>
            <a:ext cx="3300900" cy="7590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SzPts val="1600"/>
              <a:buNone/>
              <a:defRPr sz="1600"/>
            </a:lvl1pPr>
            <a:lvl2pPr lvl="1" algn="l">
              <a:lnSpc>
                <a:spcPct val="100000"/>
              </a:lnSpc>
              <a:spcBef>
                <a:spcPts val="0"/>
              </a:spcBef>
              <a:spcAft>
                <a:spcPts val="0"/>
              </a:spcAft>
              <a:buSzPts val="1600"/>
              <a:buNone/>
              <a:defRPr sz="1600"/>
            </a:lvl2pPr>
            <a:lvl3pPr lvl="2" algn="l">
              <a:lnSpc>
                <a:spcPct val="100000"/>
              </a:lnSpc>
              <a:spcBef>
                <a:spcPts val="0"/>
              </a:spcBef>
              <a:spcAft>
                <a:spcPts val="0"/>
              </a:spcAft>
              <a:buSzPts val="1600"/>
              <a:buNone/>
              <a:defRPr sz="1600"/>
            </a:lvl3pPr>
            <a:lvl4pPr lvl="3" algn="l">
              <a:lnSpc>
                <a:spcPct val="100000"/>
              </a:lnSpc>
              <a:spcBef>
                <a:spcPts val="0"/>
              </a:spcBef>
              <a:spcAft>
                <a:spcPts val="0"/>
              </a:spcAft>
              <a:buSzPts val="1600"/>
              <a:buNone/>
              <a:defRPr sz="1600"/>
            </a:lvl4pPr>
            <a:lvl5pPr lvl="4" algn="l">
              <a:lnSpc>
                <a:spcPct val="100000"/>
              </a:lnSpc>
              <a:spcBef>
                <a:spcPts val="0"/>
              </a:spcBef>
              <a:spcAft>
                <a:spcPts val="0"/>
              </a:spcAft>
              <a:buSzPts val="1600"/>
              <a:buNone/>
              <a:defRPr sz="1600"/>
            </a:lvl5pPr>
            <a:lvl6pPr lvl="5" algn="l">
              <a:lnSpc>
                <a:spcPct val="100000"/>
              </a:lnSpc>
              <a:spcBef>
                <a:spcPts val="0"/>
              </a:spcBef>
              <a:spcAft>
                <a:spcPts val="0"/>
              </a:spcAft>
              <a:buSzPts val="1600"/>
              <a:buNone/>
              <a:defRPr sz="1600"/>
            </a:lvl6pPr>
            <a:lvl7pPr lvl="6" algn="l">
              <a:lnSpc>
                <a:spcPct val="100000"/>
              </a:lnSpc>
              <a:spcBef>
                <a:spcPts val="0"/>
              </a:spcBef>
              <a:spcAft>
                <a:spcPts val="0"/>
              </a:spcAft>
              <a:buSzPts val="1600"/>
              <a:buNone/>
              <a:defRPr sz="1600"/>
            </a:lvl7pPr>
            <a:lvl8pPr lvl="7" algn="l">
              <a:lnSpc>
                <a:spcPct val="100000"/>
              </a:lnSpc>
              <a:spcBef>
                <a:spcPts val="0"/>
              </a:spcBef>
              <a:spcAft>
                <a:spcPts val="0"/>
              </a:spcAft>
              <a:buSzPts val="1600"/>
              <a:buNone/>
              <a:defRPr sz="1600"/>
            </a:lvl8pPr>
            <a:lvl9pPr lvl="8" algn="l">
              <a:lnSpc>
                <a:spcPct val="100000"/>
              </a:lnSpc>
              <a:spcBef>
                <a:spcPts val="0"/>
              </a:spcBef>
              <a:spcAft>
                <a:spcPts val="0"/>
              </a:spcAft>
              <a:buSzPts val="1600"/>
              <a:buNone/>
              <a:defRPr sz="1600"/>
            </a:lvl9pPr>
          </a:lstStyle>
          <a:p/>
        </p:txBody>
      </p:sp>
      <p:sp>
        <p:nvSpPr>
          <p:cNvPr id="113" name="Google Shape;113;p33"/>
          <p:cNvSpPr txBox="1"/>
          <p:nvPr>
            <p:ph idx="2" type="body"/>
          </p:nvPr>
        </p:nvSpPr>
        <p:spPr>
          <a:xfrm>
            <a:off x="5174225" y="1352625"/>
            <a:ext cx="3374400" cy="30255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SzPts val="1300"/>
              <a:buChar char="●"/>
              <a:defRPr/>
            </a:lvl1pPr>
            <a:lvl2pPr indent="-298450" lvl="1" marL="914400" algn="l">
              <a:lnSpc>
                <a:spcPct val="115000"/>
              </a:lnSpc>
              <a:spcBef>
                <a:spcPts val="0"/>
              </a:spcBef>
              <a:spcAft>
                <a:spcPts val="0"/>
              </a:spcAft>
              <a:buSzPts val="1100"/>
              <a:buChar char="○"/>
              <a:defRPr/>
            </a:lvl2pPr>
            <a:lvl3pPr indent="-298450" lvl="2" marL="1371600" algn="l">
              <a:lnSpc>
                <a:spcPct val="115000"/>
              </a:lnSpc>
              <a:spcBef>
                <a:spcPts val="0"/>
              </a:spcBef>
              <a:spcAft>
                <a:spcPts val="0"/>
              </a:spcAft>
              <a:buSzPts val="1100"/>
              <a:buChar char="■"/>
              <a:defRPr/>
            </a:lvl3pPr>
            <a:lvl4pPr indent="-298450" lvl="3" marL="1828800" algn="l">
              <a:lnSpc>
                <a:spcPct val="115000"/>
              </a:lnSpc>
              <a:spcBef>
                <a:spcPts val="0"/>
              </a:spcBef>
              <a:spcAft>
                <a:spcPts val="0"/>
              </a:spcAft>
              <a:buSzPts val="1100"/>
              <a:buChar char="●"/>
              <a:defRPr/>
            </a:lvl4pPr>
            <a:lvl5pPr indent="-298450" lvl="4" marL="2286000" algn="l">
              <a:lnSpc>
                <a:spcPct val="115000"/>
              </a:lnSpc>
              <a:spcBef>
                <a:spcPts val="0"/>
              </a:spcBef>
              <a:spcAft>
                <a:spcPts val="0"/>
              </a:spcAft>
              <a:buSzPts val="1100"/>
              <a:buChar char="○"/>
              <a:defRPr/>
            </a:lvl5pPr>
            <a:lvl6pPr indent="-298450" lvl="5" marL="2743200" algn="l">
              <a:lnSpc>
                <a:spcPct val="115000"/>
              </a:lnSpc>
              <a:spcBef>
                <a:spcPts val="0"/>
              </a:spcBef>
              <a:spcAft>
                <a:spcPts val="0"/>
              </a:spcAft>
              <a:buSzPts val="1100"/>
              <a:buChar char="■"/>
              <a:defRPr/>
            </a:lvl6pPr>
            <a:lvl7pPr indent="-298450" lvl="6" marL="3200400" algn="l">
              <a:lnSpc>
                <a:spcPct val="115000"/>
              </a:lnSpc>
              <a:spcBef>
                <a:spcPts val="0"/>
              </a:spcBef>
              <a:spcAft>
                <a:spcPts val="0"/>
              </a:spcAft>
              <a:buSzPts val="1100"/>
              <a:buChar char="●"/>
              <a:defRPr/>
            </a:lvl7pPr>
            <a:lvl8pPr indent="-298450" lvl="7" marL="3657600" algn="l">
              <a:lnSpc>
                <a:spcPct val="115000"/>
              </a:lnSpc>
              <a:spcBef>
                <a:spcPts val="0"/>
              </a:spcBef>
              <a:spcAft>
                <a:spcPts val="0"/>
              </a:spcAft>
              <a:buSzPts val="1100"/>
              <a:buChar char="○"/>
              <a:defRPr/>
            </a:lvl8pPr>
            <a:lvl9pPr indent="-298450" lvl="8" marL="4114800" algn="l">
              <a:lnSpc>
                <a:spcPct val="115000"/>
              </a:lnSpc>
              <a:spcBef>
                <a:spcPts val="0"/>
              </a:spcBef>
              <a:spcAft>
                <a:spcPts val="0"/>
              </a:spcAft>
              <a:buSzPts val="1100"/>
              <a:buChar char="■"/>
              <a:defRPr/>
            </a:lvl9pPr>
          </a:lstStyle>
          <a:p/>
        </p:txBody>
      </p:sp>
      <p:sp>
        <p:nvSpPr>
          <p:cNvPr id="114" name="Google Shape;114;p33"/>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3" name="Shape 13"/>
        <p:cNvGrpSpPr/>
        <p:nvPr/>
      </p:nvGrpSpPr>
      <p:grpSpPr>
        <a:xfrm>
          <a:off x="0" y="0"/>
          <a:ext cx="0" cy="0"/>
          <a:chOff x="0" y="0"/>
          <a:chExt cx="0" cy="0"/>
        </a:xfrm>
      </p:grpSpPr>
      <p:sp>
        <p:nvSpPr>
          <p:cNvPr id="14" name="Google Shape;14;p15"/>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15" name="Google Shape;15;p15"/>
          <p:cNvSpPr txBox="1"/>
          <p:nvPr>
            <p:ph idx="1" type="body"/>
          </p:nvPr>
        </p:nvSpPr>
        <p:spPr>
          <a:xfrm>
            <a:off x="3117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16" name="Google Shape;16;p15"/>
          <p:cNvSpPr txBox="1"/>
          <p:nvPr>
            <p:ph idx="2" type="body"/>
          </p:nvPr>
        </p:nvSpPr>
        <p:spPr>
          <a:xfrm>
            <a:off x="4832400" y="1152475"/>
            <a:ext cx="3999900" cy="3416400"/>
          </a:xfrm>
          <a:prstGeom prst="rect">
            <a:avLst/>
          </a:prstGeom>
          <a:noFill/>
          <a:ln>
            <a:noFill/>
          </a:ln>
        </p:spPr>
        <p:txBody>
          <a:bodyPr anchorCtr="0" anchor="t" bIns="91425" lIns="91425" spcFirstLastPara="1" rIns="91425" wrap="square" tIns="91425">
            <a:noAutofit/>
          </a:bodyPr>
          <a:lstStyle>
            <a:lvl1pPr indent="-317500" lvl="0" marL="457200" algn="l">
              <a:lnSpc>
                <a:spcPct val="115000"/>
              </a:lnSpc>
              <a:spcBef>
                <a:spcPts val="0"/>
              </a:spcBef>
              <a:spcAft>
                <a:spcPts val="0"/>
              </a:spcAft>
              <a:buSzPts val="1400"/>
              <a:buChar char="●"/>
              <a:defRPr sz="14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17" name="Google Shape;17;p15"/>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15" name="Shape 115"/>
        <p:cNvGrpSpPr/>
        <p:nvPr/>
      </p:nvGrpSpPr>
      <p:grpSpPr>
        <a:xfrm>
          <a:off x="0" y="0"/>
          <a:ext cx="0" cy="0"/>
          <a:chOff x="0" y="0"/>
          <a:chExt cx="0" cy="0"/>
        </a:xfrm>
      </p:grpSpPr>
      <p:sp>
        <p:nvSpPr>
          <p:cNvPr id="116" name="Google Shape;116;p34"/>
          <p:cNvSpPr txBox="1"/>
          <p:nvPr>
            <p:ph idx="1" type="body"/>
          </p:nvPr>
        </p:nvSpPr>
        <p:spPr>
          <a:xfrm>
            <a:off x="724950" y="4372551"/>
            <a:ext cx="7697400" cy="460500"/>
          </a:xfrm>
          <a:prstGeom prst="rect">
            <a:avLst/>
          </a:prstGeom>
          <a:noFill/>
          <a:ln>
            <a:noFill/>
          </a:ln>
        </p:spPr>
        <p:txBody>
          <a:bodyPr anchorCtr="0" anchor="ctr" bIns="91425" lIns="91425" spcFirstLastPara="1" rIns="91425" wrap="square" tIns="91425">
            <a:normAutofit/>
          </a:bodyPr>
          <a:lstStyle>
            <a:lvl1pPr indent="-228600" lvl="0" marL="457200" algn="l">
              <a:lnSpc>
                <a:spcPct val="100000"/>
              </a:lnSpc>
              <a:spcBef>
                <a:spcPts val="0"/>
              </a:spcBef>
              <a:spcAft>
                <a:spcPts val="0"/>
              </a:spcAft>
              <a:buSzPts val="1300"/>
              <a:buNone/>
              <a:defRPr/>
            </a:lvl1pPr>
          </a:lstStyle>
          <a:p/>
        </p:txBody>
      </p:sp>
      <p:sp>
        <p:nvSpPr>
          <p:cNvPr id="117" name="Google Shape;117;p34"/>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bg>
      <p:bgPr>
        <a:solidFill>
          <a:schemeClr val="dk1"/>
        </a:solidFill>
      </p:bgPr>
    </p:bg>
    <p:spTree>
      <p:nvGrpSpPr>
        <p:cNvPr id="118" name="Shape 118"/>
        <p:cNvGrpSpPr/>
        <p:nvPr/>
      </p:nvGrpSpPr>
      <p:grpSpPr>
        <a:xfrm>
          <a:off x="0" y="0"/>
          <a:ext cx="0" cy="0"/>
          <a:chOff x="0" y="0"/>
          <a:chExt cx="0" cy="0"/>
        </a:xfrm>
      </p:grpSpPr>
      <p:grpSp>
        <p:nvGrpSpPr>
          <p:cNvPr id="119" name="Google Shape;119;p35"/>
          <p:cNvGrpSpPr/>
          <p:nvPr/>
        </p:nvGrpSpPr>
        <p:grpSpPr>
          <a:xfrm>
            <a:off x="830392" y="4169130"/>
            <a:ext cx="745763" cy="45826"/>
            <a:chOff x="4580561" y="2589004"/>
            <a:chExt cx="1064464" cy="25200"/>
          </a:xfrm>
        </p:grpSpPr>
        <p:sp>
          <p:nvSpPr>
            <p:cNvPr id="120" name="Google Shape;120;p35"/>
            <p:cNvSpPr/>
            <p:nvPr/>
          </p:nvSpPr>
          <p:spPr>
            <a:xfrm rot="-5400000">
              <a:off x="5366325" y="2335504"/>
              <a:ext cx="25200" cy="5322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21" name="Google Shape;121;p35"/>
            <p:cNvSpPr/>
            <p:nvPr/>
          </p:nvSpPr>
          <p:spPr>
            <a:xfrm rot="-5400000">
              <a:off x="4836311" y="2333254"/>
              <a:ext cx="25200" cy="536700"/>
            </a:xfrm>
            <a:prstGeom prst="rect">
              <a:avLst/>
            </a:prstGeom>
            <a:solidFill>
              <a:schemeClr val="lt1"/>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grpSp>
      <p:sp>
        <p:nvSpPr>
          <p:cNvPr id="122" name="Google Shape;122;p35"/>
          <p:cNvSpPr txBox="1"/>
          <p:nvPr>
            <p:ph hasCustomPrompt="1" type="title"/>
          </p:nvPr>
        </p:nvSpPr>
        <p:spPr>
          <a:xfrm>
            <a:off x="729450" y="733950"/>
            <a:ext cx="7688400" cy="1244700"/>
          </a:xfrm>
          <a:prstGeom prst="rect">
            <a:avLst/>
          </a:prstGeom>
          <a:noFill/>
          <a:ln>
            <a:noFill/>
          </a:ln>
        </p:spPr>
        <p:txBody>
          <a:bodyPr anchorCtr="0" anchor="t" bIns="91425" lIns="91425" spcFirstLastPara="1" rIns="91425" wrap="square" tIns="91425">
            <a:normAutofit/>
          </a:bodyPr>
          <a:lstStyle>
            <a:lvl1pPr lvl="0" algn="l">
              <a:lnSpc>
                <a:spcPct val="100000"/>
              </a:lnSpc>
              <a:spcBef>
                <a:spcPts val="0"/>
              </a:spcBef>
              <a:spcAft>
                <a:spcPts val="0"/>
              </a:spcAft>
              <a:buClr>
                <a:schemeClr val="lt1"/>
              </a:buClr>
              <a:buSzPts val="8000"/>
              <a:buNone/>
              <a:defRPr sz="8000">
                <a:solidFill>
                  <a:schemeClr val="lt1"/>
                </a:solidFill>
              </a:defRPr>
            </a:lvl1pPr>
            <a:lvl2pPr lvl="1" algn="l">
              <a:lnSpc>
                <a:spcPct val="100000"/>
              </a:lnSpc>
              <a:spcBef>
                <a:spcPts val="0"/>
              </a:spcBef>
              <a:spcAft>
                <a:spcPts val="0"/>
              </a:spcAft>
              <a:buClr>
                <a:schemeClr val="lt1"/>
              </a:buClr>
              <a:buSzPts val="8000"/>
              <a:buNone/>
              <a:defRPr sz="8000">
                <a:solidFill>
                  <a:schemeClr val="lt1"/>
                </a:solidFill>
              </a:defRPr>
            </a:lvl2pPr>
            <a:lvl3pPr lvl="2" algn="l">
              <a:lnSpc>
                <a:spcPct val="100000"/>
              </a:lnSpc>
              <a:spcBef>
                <a:spcPts val="0"/>
              </a:spcBef>
              <a:spcAft>
                <a:spcPts val="0"/>
              </a:spcAft>
              <a:buClr>
                <a:schemeClr val="lt1"/>
              </a:buClr>
              <a:buSzPts val="8000"/>
              <a:buNone/>
              <a:defRPr sz="8000">
                <a:solidFill>
                  <a:schemeClr val="lt1"/>
                </a:solidFill>
              </a:defRPr>
            </a:lvl3pPr>
            <a:lvl4pPr lvl="3" algn="l">
              <a:lnSpc>
                <a:spcPct val="100000"/>
              </a:lnSpc>
              <a:spcBef>
                <a:spcPts val="0"/>
              </a:spcBef>
              <a:spcAft>
                <a:spcPts val="0"/>
              </a:spcAft>
              <a:buClr>
                <a:schemeClr val="lt1"/>
              </a:buClr>
              <a:buSzPts val="8000"/>
              <a:buNone/>
              <a:defRPr sz="8000">
                <a:solidFill>
                  <a:schemeClr val="lt1"/>
                </a:solidFill>
              </a:defRPr>
            </a:lvl4pPr>
            <a:lvl5pPr lvl="4" algn="l">
              <a:lnSpc>
                <a:spcPct val="100000"/>
              </a:lnSpc>
              <a:spcBef>
                <a:spcPts val="0"/>
              </a:spcBef>
              <a:spcAft>
                <a:spcPts val="0"/>
              </a:spcAft>
              <a:buClr>
                <a:schemeClr val="lt1"/>
              </a:buClr>
              <a:buSzPts val="8000"/>
              <a:buNone/>
              <a:defRPr sz="8000">
                <a:solidFill>
                  <a:schemeClr val="lt1"/>
                </a:solidFill>
              </a:defRPr>
            </a:lvl5pPr>
            <a:lvl6pPr lvl="5" algn="l">
              <a:lnSpc>
                <a:spcPct val="100000"/>
              </a:lnSpc>
              <a:spcBef>
                <a:spcPts val="0"/>
              </a:spcBef>
              <a:spcAft>
                <a:spcPts val="0"/>
              </a:spcAft>
              <a:buClr>
                <a:schemeClr val="lt1"/>
              </a:buClr>
              <a:buSzPts val="8000"/>
              <a:buNone/>
              <a:defRPr sz="8000">
                <a:solidFill>
                  <a:schemeClr val="lt1"/>
                </a:solidFill>
              </a:defRPr>
            </a:lvl6pPr>
            <a:lvl7pPr lvl="6" algn="l">
              <a:lnSpc>
                <a:spcPct val="100000"/>
              </a:lnSpc>
              <a:spcBef>
                <a:spcPts val="0"/>
              </a:spcBef>
              <a:spcAft>
                <a:spcPts val="0"/>
              </a:spcAft>
              <a:buClr>
                <a:schemeClr val="lt1"/>
              </a:buClr>
              <a:buSzPts val="8000"/>
              <a:buNone/>
              <a:defRPr sz="8000">
                <a:solidFill>
                  <a:schemeClr val="lt1"/>
                </a:solidFill>
              </a:defRPr>
            </a:lvl7pPr>
            <a:lvl8pPr lvl="7" algn="l">
              <a:lnSpc>
                <a:spcPct val="100000"/>
              </a:lnSpc>
              <a:spcBef>
                <a:spcPts val="0"/>
              </a:spcBef>
              <a:spcAft>
                <a:spcPts val="0"/>
              </a:spcAft>
              <a:buClr>
                <a:schemeClr val="lt1"/>
              </a:buClr>
              <a:buSzPts val="8000"/>
              <a:buNone/>
              <a:defRPr sz="8000">
                <a:solidFill>
                  <a:schemeClr val="lt1"/>
                </a:solidFill>
              </a:defRPr>
            </a:lvl8pPr>
            <a:lvl9pPr lvl="8" algn="l">
              <a:lnSpc>
                <a:spcPct val="100000"/>
              </a:lnSpc>
              <a:spcBef>
                <a:spcPts val="0"/>
              </a:spcBef>
              <a:spcAft>
                <a:spcPts val="0"/>
              </a:spcAft>
              <a:buClr>
                <a:schemeClr val="lt1"/>
              </a:buClr>
              <a:buSzPts val="8000"/>
              <a:buNone/>
              <a:defRPr sz="8000">
                <a:solidFill>
                  <a:schemeClr val="lt1"/>
                </a:solidFill>
              </a:defRPr>
            </a:lvl9pPr>
          </a:lstStyle>
          <a:p>
            <a:r>
              <a:t>xx%</a:t>
            </a:r>
          </a:p>
        </p:txBody>
      </p:sp>
      <p:sp>
        <p:nvSpPr>
          <p:cNvPr id="123" name="Google Shape;123;p35"/>
          <p:cNvSpPr txBox="1"/>
          <p:nvPr>
            <p:ph idx="1" type="body"/>
          </p:nvPr>
        </p:nvSpPr>
        <p:spPr>
          <a:xfrm>
            <a:off x="729450" y="2272888"/>
            <a:ext cx="7688400" cy="1580400"/>
          </a:xfrm>
          <a:prstGeom prst="rect">
            <a:avLst/>
          </a:prstGeom>
          <a:noFill/>
          <a:ln>
            <a:noFill/>
          </a:ln>
        </p:spPr>
        <p:txBody>
          <a:bodyPr anchorCtr="0" anchor="t" bIns="91425" lIns="91425" spcFirstLastPara="1" rIns="91425" wrap="square" tIns="91425">
            <a:normAutofit/>
          </a:bodyPr>
          <a:lstStyle>
            <a:lvl1pPr indent="-311150" lvl="0" marL="457200" algn="l">
              <a:lnSpc>
                <a:spcPct val="115000"/>
              </a:lnSpc>
              <a:spcBef>
                <a:spcPts val="0"/>
              </a:spcBef>
              <a:spcAft>
                <a:spcPts val="0"/>
              </a:spcAft>
              <a:buClr>
                <a:schemeClr val="lt1"/>
              </a:buClr>
              <a:buSzPts val="1300"/>
              <a:buChar char="●"/>
              <a:defRPr>
                <a:solidFill>
                  <a:schemeClr val="lt1"/>
                </a:solidFill>
              </a:defRPr>
            </a:lvl1pPr>
            <a:lvl2pPr indent="-298450" lvl="1" marL="914400" algn="l">
              <a:lnSpc>
                <a:spcPct val="115000"/>
              </a:lnSpc>
              <a:spcBef>
                <a:spcPts val="0"/>
              </a:spcBef>
              <a:spcAft>
                <a:spcPts val="0"/>
              </a:spcAft>
              <a:buClr>
                <a:schemeClr val="lt1"/>
              </a:buClr>
              <a:buSzPts val="1100"/>
              <a:buChar char="○"/>
              <a:defRPr>
                <a:solidFill>
                  <a:schemeClr val="lt1"/>
                </a:solidFill>
              </a:defRPr>
            </a:lvl2pPr>
            <a:lvl3pPr indent="-298450" lvl="2" marL="1371600" algn="l">
              <a:lnSpc>
                <a:spcPct val="115000"/>
              </a:lnSpc>
              <a:spcBef>
                <a:spcPts val="0"/>
              </a:spcBef>
              <a:spcAft>
                <a:spcPts val="0"/>
              </a:spcAft>
              <a:buClr>
                <a:schemeClr val="lt1"/>
              </a:buClr>
              <a:buSzPts val="1100"/>
              <a:buChar char="■"/>
              <a:defRPr>
                <a:solidFill>
                  <a:schemeClr val="lt1"/>
                </a:solidFill>
              </a:defRPr>
            </a:lvl3pPr>
            <a:lvl4pPr indent="-298450" lvl="3" marL="1828800" algn="l">
              <a:lnSpc>
                <a:spcPct val="115000"/>
              </a:lnSpc>
              <a:spcBef>
                <a:spcPts val="0"/>
              </a:spcBef>
              <a:spcAft>
                <a:spcPts val="0"/>
              </a:spcAft>
              <a:buClr>
                <a:schemeClr val="lt1"/>
              </a:buClr>
              <a:buSzPts val="1100"/>
              <a:buChar char="●"/>
              <a:defRPr>
                <a:solidFill>
                  <a:schemeClr val="lt1"/>
                </a:solidFill>
              </a:defRPr>
            </a:lvl4pPr>
            <a:lvl5pPr indent="-298450" lvl="4" marL="2286000" algn="l">
              <a:lnSpc>
                <a:spcPct val="115000"/>
              </a:lnSpc>
              <a:spcBef>
                <a:spcPts val="0"/>
              </a:spcBef>
              <a:spcAft>
                <a:spcPts val="0"/>
              </a:spcAft>
              <a:buClr>
                <a:schemeClr val="lt1"/>
              </a:buClr>
              <a:buSzPts val="1100"/>
              <a:buChar char="○"/>
              <a:defRPr>
                <a:solidFill>
                  <a:schemeClr val="lt1"/>
                </a:solidFill>
              </a:defRPr>
            </a:lvl5pPr>
            <a:lvl6pPr indent="-298450" lvl="5" marL="2743200" algn="l">
              <a:lnSpc>
                <a:spcPct val="115000"/>
              </a:lnSpc>
              <a:spcBef>
                <a:spcPts val="0"/>
              </a:spcBef>
              <a:spcAft>
                <a:spcPts val="0"/>
              </a:spcAft>
              <a:buClr>
                <a:schemeClr val="lt1"/>
              </a:buClr>
              <a:buSzPts val="1100"/>
              <a:buChar char="■"/>
              <a:defRPr>
                <a:solidFill>
                  <a:schemeClr val="lt1"/>
                </a:solidFill>
              </a:defRPr>
            </a:lvl6pPr>
            <a:lvl7pPr indent="-298450" lvl="6" marL="3200400" algn="l">
              <a:lnSpc>
                <a:spcPct val="115000"/>
              </a:lnSpc>
              <a:spcBef>
                <a:spcPts val="0"/>
              </a:spcBef>
              <a:spcAft>
                <a:spcPts val="0"/>
              </a:spcAft>
              <a:buClr>
                <a:schemeClr val="lt1"/>
              </a:buClr>
              <a:buSzPts val="1100"/>
              <a:buChar char="●"/>
              <a:defRPr>
                <a:solidFill>
                  <a:schemeClr val="lt1"/>
                </a:solidFill>
              </a:defRPr>
            </a:lvl7pPr>
            <a:lvl8pPr indent="-298450" lvl="7" marL="3657600" algn="l">
              <a:lnSpc>
                <a:spcPct val="115000"/>
              </a:lnSpc>
              <a:spcBef>
                <a:spcPts val="0"/>
              </a:spcBef>
              <a:spcAft>
                <a:spcPts val="0"/>
              </a:spcAft>
              <a:buClr>
                <a:schemeClr val="lt1"/>
              </a:buClr>
              <a:buSzPts val="1100"/>
              <a:buChar char="○"/>
              <a:defRPr>
                <a:solidFill>
                  <a:schemeClr val="lt1"/>
                </a:solidFill>
              </a:defRPr>
            </a:lvl8pPr>
            <a:lvl9pPr indent="-298450" lvl="8" marL="4114800" algn="l">
              <a:lnSpc>
                <a:spcPct val="115000"/>
              </a:lnSpc>
              <a:spcBef>
                <a:spcPts val="0"/>
              </a:spcBef>
              <a:spcAft>
                <a:spcPts val="0"/>
              </a:spcAft>
              <a:buClr>
                <a:schemeClr val="lt1"/>
              </a:buClr>
              <a:buSzPts val="1100"/>
              <a:buChar char="■"/>
              <a:defRPr>
                <a:solidFill>
                  <a:schemeClr val="lt1"/>
                </a:solidFill>
              </a:defRPr>
            </a:lvl9pPr>
          </a:lstStyle>
          <a:p/>
        </p:txBody>
      </p:sp>
      <p:sp>
        <p:nvSpPr>
          <p:cNvPr id="124" name="Google Shape;124;p35"/>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25" name="Shape 125"/>
        <p:cNvGrpSpPr/>
        <p:nvPr/>
      </p:nvGrpSpPr>
      <p:grpSpPr>
        <a:xfrm>
          <a:off x="0" y="0"/>
          <a:ext cx="0" cy="0"/>
          <a:chOff x="0" y="0"/>
          <a:chExt cx="0" cy="0"/>
        </a:xfrm>
      </p:grpSpPr>
      <p:sp>
        <p:nvSpPr>
          <p:cNvPr id="126" name="Google Shape;126;p36"/>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8" name="Shape 18"/>
        <p:cNvGrpSpPr/>
        <p:nvPr/>
      </p:nvGrpSpPr>
      <p:grpSpPr>
        <a:xfrm>
          <a:off x="0" y="0"/>
          <a:ext cx="0" cy="0"/>
          <a:chOff x="0" y="0"/>
          <a:chExt cx="0" cy="0"/>
        </a:xfrm>
      </p:grpSpPr>
      <p:sp>
        <p:nvSpPr>
          <p:cNvPr id="19" name="Google Shape;19;p1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0" name="Google Shape;20;p1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gn="l">
              <a:lnSpc>
                <a:spcPct val="115000"/>
              </a:lnSpc>
              <a:spcBef>
                <a:spcPts val="0"/>
              </a:spcBef>
              <a:spcAft>
                <a:spcPts val="0"/>
              </a:spcAft>
              <a:buSzPts val="1800"/>
              <a:buChar char="●"/>
              <a:defRPr/>
            </a:lvl1pPr>
            <a:lvl2pPr indent="-317500" lvl="1" marL="914400" algn="l">
              <a:lnSpc>
                <a:spcPct val="115000"/>
              </a:lnSpc>
              <a:spcBef>
                <a:spcPts val="1600"/>
              </a:spcBef>
              <a:spcAft>
                <a:spcPts val="0"/>
              </a:spcAft>
              <a:buSzPts val="1400"/>
              <a:buChar char="○"/>
              <a:defRPr/>
            </a:lvl2pPr>
            <a:lvl3pPr indent="-317500" lvl="2" marL="1371600" algn="l">
              <a:lnSpc>
                <a:spcPct val="115000"/>
              </a:lnSpc>
              <a:spcBef>
                <a:spcPts val="1600"/>
              </a:spcBef>
              <a:spcAft>
                <a:spcPts val="0"/>
              </a:spcAft>
              <a:buSzPts val="1400"/>
              <a:buChar char="■"/>
              <a:defRPr/>
            </a:lvl3pPr>
            <a:lvl4pPr indent="-317500" lvl="3" marL="1828800" algn="l">
              <a:lnSpc>
                <a:spcPct val="115000"/>
              </a:lnSpc>
              <a:spcBef>
                <a:spcPts val="1600"/>
              </a:spcBef>
              <a:spcAft>
                <a:spcPts val="0"/>
              </a:spcAft>
              <a:buSzPts val="1400"/>
              <a:buChar char="●"/>
              <a:defRPr/>
            </a:lvl4pPr>
            <a:lvl5pPr indent="-317500" lvl="4" marL="2286000" algn="l">
              <a:lnSpc>
                <a:spcPct val="115000"/>
              </a:lnSpc>
              <a:spcBef>
                <a:spcPts val="1600"/>
              </a:spcBef>
              <a:spcAft>
                <a:spcPts val="0"/>
              </a:spcAft>
              <a:buSzPts val="1400"/>
              <a:buChar char="○"/>
              <a:defRPr/>
            </a:lvl5pPr>
            <a:lvl6pPr indent="-317500" lvl="5" marL="2743200" algn="l">
              <a:lnSpc>
                <a:spcPct val="115000"/>
              </a:lnSpc>
              <a:spcBef>
                <a:spcPts val="1600"/>
              </a:spcBef>
              <a:spcAft>
                <a:spcPts val="0"/>
              </a:spcAft>
              <a:buSzPts val="1400"/>
              <a:buChar char="■"/>
              <a:defRPr/>
            </a:lvl6pPr>
            <a:lvl7pPr indent="-317500" lvl="6" marL="3200400" algn="l">
              <a:lnSpc>
                <a:spcPct val="115000"/>
              </a:lnSpc>
              <a:spcBef>
                <a:spcPts val="1600"/>
              </a:spcBef>
              <a:spcAft>
                <a:spcPts val="0"/>
              </a:spcAft>
              <a:buSzPts val="1400"/>
              <a:buChar char="●"/>
              <a:defRPr/>
            </a:lvl7pPr>
            <a:lvl8pPr indent="-317500" lvl="7" marL="3657600" algn="l">
              <a:lnSpc>
                <a:spcPct val="115000"/>
              </a:lnSpc>
              <a:spcBef>
                <a:spcPts val="1600"/>
              </a:spcBef>
              <a:spcAft>
                <a:spcPts val="0"/>
              </a:spcAft>
              <a:buSzPts val="1400"/>
              <a:buChar char="○"/>
              <a:defRPr/>
            </a:lvl8pPr>
            <a:lvl9pPr indent="-317500" lvl="8" marL="4114800" algn="l">
              <a:lnSpc>
                <a:spcPct val="115000"/>
              </a:lnSpc>
              <a:spcBef>
                <a:spcPts val="1600"/>
              </a:spcBef>
              <a:spcAft>
                <a:spcPts val="1600"/>
              </a:spcAft>
              <a:buSzPts val="1400"/>
              <a:buChar char="■"/>
              <a:defRPr/>
            </a:lvl9pPr>
          </a:lstStyle>
          <a:p/>
        </p:txBody>
      </p:sp>
      <p:sp>
        <p:nvSpPr>
          <p:cNvPr id="21" name="Google Shape;21;p16"/>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2" name="Shape 22"/>
        <p:cNvGrpSpPr/>
        <p:nvPr/>
      </p:nvGrpSpPr>
      <p:grpSpPr>
        <a:xfrm>
          <a:off x="0" y="0"/>
          <a:ext cx="0" cy="0"/>
          <a:chOff x="0" y="0"/>
          <a:chExt cx="0" cy="0"/>
        </a:xfrm>
      </p:grpSpPr>
      <p:sp>
        <p:nvSpPr>
          <p:cNvPr id="23" name="Google Shape;23;p19"/>
          <p:cNvSpPr txBox="1"/>
          <p:nvPr>
            <p:ph type="title"/>
          </p:nvPr>
        </p:nvSpPr>
        <p:spPr>
          <a:xfrm>
            <a:off x="311700" y="2150850"/>
            <a:ext cx="8520600" cy="841800"/>
          </a:xfrm>
          <a:prstGeom prst="rect">
            <a:avLst/>
          </a:prstGeom>
          <a:noFill/>
          <a:ln>
            <a:noFill/>
          </a:ln>
        </p:spPr>
        <p:txBody>
          <a:bodyPr anchorCtr="0" anchor="ctr" bIns="91425" lIns="91425" spcFirstLastPara="1" rIns="91425" wrap="square" tIns="91425">
            <a:noAutofit/>
          </a:bodyPr>
          <a:lstStyle>
            <a:lvl1pPr lvl="0" algn="ctr">
              <a:lnSpc>
                <a:spcPct val="100000"/>
              </a:lnSpc>
              <a:spcBef>
                <a:spcPts val="0"/>
              </a:spcBef>
              <a:spcAft>
                <a:spcPts val="0"/>
              </a:spcAft>
              <a:buSzPts val="3600"/>
              <a:buNone/>
              <a:defRPr sz="3600"/>
            </a:lvl1pPr>
            <a:lvl2pPr lvl="1" algn="ctr">
              <a:lnSpc>
                <a:spcPct val="100000"/>
              </a:lnSpc>
              <a:spcBef>
                <a:spcPts val="0"/>
              </a:spcBef>
              <a:spcAft>
                <a:spcPts val="0"/>
              </a:spcAft>
              <a:buSzPts val="3600"/>
              <a:buNone/>
              <a:defRPr sz="3600"/>
            </a:lvl2pPr>
            <a:lvl3pPr lvl="2" algn="ctr">
              <a:lnSpc>
                <a:spcPct val="100000"/>
              </a:lnSpc>
              <a:spcBef>
                <a:spcPts val="0"/>
              </a:spcBef>
              <a:spcAft>
                <a:spcPts val="0"/>
              </a:spcAft>
              <a:buSzPts val="3600"/>
              <a:buNone/>
              <a:defRPr sz="3600"/>
            </a:lvl3pPr>
            <a:lvl4pPr lvl="3" algn="ctr">
              <a:lnSpc>
                <a:spcPct val="100000"/>
              </a:lnSpc>
              <a:spcBef>
                <a:spcPts val="0"/>
              </a:spcBef>
              <a:spcAft>
                <a:spcPts val="0"/>
              </a:spcAft>
              <a:buSzPts val="3600"/>
              <a:buNone/>
              <a:defRPr sz="3600"/>
            </a:lvl4pPr>
            <a:lvl5pPr lvl="4" algn="ctr">
              <a:lnSpc>
                <a:spcPct val="100000"/>
              </a:lnSpc>
              <a:spcBef>
                <a:spcPts val="0"/>
              </a:spcBef>
              <a:spcAft>
                <a:spcPts val="0"/>
              </a:spcAft>
              <a:buSzPts val="3600"/>
              <a:buNone/>
              <a:defRPr sz="3600"/>
            </a:lvl5pPr>
            <a:lvl6pPr lvl="5" algn="ctr">
              <a:lnSpc>
                <a:spcPct val="100000"/>
              </a:lnSpc>
              <a:spcBef>
                <a:spcPts val="0"/>
              </a:spcBef>
              <a:spcAft>
                <a:spcPts val="0"/>
              </a:spcAft>
              <a:buSzPts val="3600"/>
              <a:buNone/>
              <a:defRPr sz="3600"/>
            </a:lvl6pPr>
            <a:lvl7pPr lvl="6" algn="ctr">
              <a:lnSpc>
                <a:spcPct val="100000"/>
              </a:lnSpc>
              <a:spcBef>
                <a:spcPts val="0"/>
              </a:spcBef>
              <a:spcAft>
                <a:spcPts val="0"/>
              </a:spcAft>
              <a:buSzPts val="3600"/>
              <a:buNone/>
              <a:defRPr sz="3600"/>
            </a:lvl7pPr>
            <a:lvl8pPr lvl="7" algn="ctr">
              <a:lnSpc>
                <a:spcPct val="100000"/>
              </a:lnSpc>
              <a:spcBef>
                <a:spcPts val="0"/>
              </a:spcBef>
              <a:spcAft>
                <a:spcPts val="0"/>
              </a:spcAft>
              <a:buSzPts val="3600"/>
              <a:buNone/>
              <a:defRPr sz="3600"/>
            </a:lvl8pPr>
            <a:lvl9pPr lvl="8" algn="ctr">
              <a:lnSpc>
                <a:spcPct val="100000"/>
              </a:lnSpc>
              <a:spcBef>
                <a:spcPts val="0"/>
              </a:spcBef>
              <a:spcAft>
                <a:spcPts val="0"/>
              </a:spcAft>
              <a:buSzPts val="3600"/>
              <a:buNone/>
              <a:defRPr sz="3600"/>
            </a:lvl9pPr>
          </a:lstStyle>
          <a:p/>
        </p:txBody>
      </p:sp>
      <p:sp>
        <p:nvSpPr>
          <p:cNvPr id="24" name="Google Shape;24;p19"/>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2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p:txBody>
      </p:sp>
      <p:sp>
        <p:nvSpPr>
          <p:cNvPr id="27" name="Google Shape;27;p20"/>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21"/>
          <p:cNvSpPr txBox="1"/>
          <p:nvPr>
            <p:ph type="title"/>
          </p:nvPr>
        </p:nvSpPr>
        <p:spPr>
          <a:xfrm>
            <a:off x="311700" y="555600"/>
            <a:ext cx="2808000" cy="755700"/>
          </a:xfrm>
          <a:prstGeom prst="rect">
            <a:avLst/>
          </a:prstGeom>
          <a:noFill/>
          <a:ln>
            <a:noFill/>
          </a:ln>
        </p:spPr>
        <p:txBody>
          <a:bodyPr anchorCtr="0" anchor="b" bIns="91425" lIns="91425" spcFirstLastPara="1" rIns="91425" wrap="square" tIns="91425">
            <a:no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p:txBody>
      </p:sp>
      <p:sp>
        <p:nvSpPr>
          <p:cNvPr id="30" name="Google Shape;30;p21"/>
          <p:cNvSpPr txBox="1"/>
          <p:nvPr>
            <p:ph idx="1" type="body"/>
          </p:nvPr>
        </p:nvSpPr>
        <p:spPr>
          <a:xfrm>
            <a:off x="311700" y="1389600"/>
            <a:ext cx="2808000" cy="3179400"/>
          </a:xfrm>
          <a:prstGeom prst="rect">
            <a:avLst/>
          </a:prstGeom>
          <a:noFill/>
          <a:ln>
            <a:noFill/>
          </a:ln>
        </p:spPr>
        <p:txBody>
          <a:bodyPr anchorCtr="0" anchor="t" bIns="91425" lIns="91425" spcFirstLastPara="1" rIns="91425" wrap="square" tIns="91425">
            <a:noAutofit/>
          </a:bodyPr>
          <a:lstStyle>
            <a:lvl1pPr indent="-304800" lvl="0" marL="457200" algn="l">
              <a:lnSpc>
                <a:spcPct val="115000"/>
              </a:lnSpc>
              <a:spcBef>
                <a:spcPts val="0"/>
              </a:spcBef>
              <a:spcAft>
                <a:spcPts val="0"/>
              </a:spcAft>
              <a:buSzPts val="1200"/>
              <a:buChar char="●"/>
              <a:defRPr sz="1200"/>
            </a:lvl1pPr>
            <a:lvl2pPr indent="-304800" lvl="1" marL="914400" algn="l">
              <a:lnSpc>
                <a:spcPct val="115000"/>
              </a:lnSpc>
              <a:spcBef>
                <a:spcPts val="1600"/>
              </a:spcBef>
              <a:spcAft>
                <a:spcPts val="0"/>
              </a:spcAft>
              <a:buSzPts val="1200"/>
              <a:buChar char="○"/>
              <a:defRPr sz="1200"/>
            </a:lvl2pPr>
            <a:lvl3pPr indent="-304800" lvl="2" marL="1371600" algn="l">
              <a:lnSpc>
                <a:spcPct val="115000"/>
              </a:lnSpc>
              <a:spcBef>
                <a:spcPts val="1600"/>
              </a:spcBef>
              <a:spcAft>
                <a:spcPts val="0"/>
              </a:spcAft>
              <a:buSzPts val="1200"/>
              <a:buChar char="■"/>
              <a:defRPr sz="1200"/>
            </a:lvl3pPr>
            <a:lvl4pPr indent="-304800" lvl="3" marL="1828800" algn="l">
              <a:lnSpc>
                <a:spcPct val="115000"/>
              </a:lnSpc>
              <a:spcBef>
                <a:spcPts val="1600"/>
              </a:spcBef>
              <a:spcAft>
                <a:spcPts val="0"/>
              </a:spcAft>
              <a:buSzPts val="1200"/>
              <a:buChar char="●"/>
              <a:defRPr sz="1200"/>
            </a:lvl4pPr>
            <a:lvl5pPr indent="-304800" lvl="4" marL="2286000" algn="l">
              <a:lnSpc>
                <a:spcPct val="115000"/>
              </a:lnSpc>
              <a:spcBef>
                <a:spcPts val="1600"/>
              </a:spcBef>
              <a:spcAft>
                <a:spcPts val="0"/>
              </a:spcAft>
              <a:buSzPts val="1200"/>
              <a:buChar char="○"/>
              <a:defRPr sz="1200"/>
            </a:lvl5pPr>
            <a:lvl6pPr indent="-304800" lvl="5" marL="2743200" algn="l">
              <a:lnSpc>
                <a:spcPct val="115000"/>
              </a:lnSpc>
              <a:spcBef>
                <a:spcPts val="1600"/>
              </a:spcBef>
              <a:spcAft>
                <a:spcPts val="0"/>
              </a:spcAft>
              <a:buSzPts val="1200"/>
              <a:buChar char="■"/>
              <a:defRPr sz="1200"/>
            </a:lvl6pPr>
            <a:lvl7pPr indent="-304800" lvl="6" marL="3200400" algn="l">
              <a:lnSpc>
                <a:spcPct val="115000"/>
              </a:lnSpc>
              <a:spcBef>
                <a:spcPts val="1600"/>
              </a:spcBef>
              <a:spcAft>
                <a:spcPts val="0"/>
              </a:spcAft>
              <a:buSzPts val="1200"/>
              <a:buChar char="●"/>
              <a:defRPr sz="1200"/>
            </a:lvl7pPr>
            <a:lvl8pPr indent="-304800" lvl="7" marL="3657600" algn="l">
              <a:lnSpc>
                <a:spcPct val="115000"/>
              </a:lnSpc>
              <a:spcBef>
                <a:spcPts val="1600"/>
              </a:spcBef>
              <a:spcAft>
                <a:spcPts val="0"/>
              </a:spcAft>
              <a:buSzPts val="1200"/>
              <a:buChar char="○"/>
              <a:defRPr sz="1200"/>
            </a:lvl8pPr>
            <a:lvl9pPr indent="-304800" lvl="8" marL="4114800" algn="l">
              <a:lnSpc>
                <a:spcPct val="115000"/>
              </a:lnSpc>
              <a:spcBef>
                <a:spcPts val="1600"/>
              </a:spcBef>
              <a:spcAft>
                <a:spcPts val="1600"/>
              </a:spcAft>
              <a:buSzPts val="1200"/>
              <a:buChar char="■"/>
              <a:defRPr sz="1200"/>
            </a:lvl9pPr>
          </a:lstStyle>
          <a:p/>
        </p:txBody>
      </p:sp>
      <p:sp>
        <p:nvSpPr>
          <p:cNvPr id="31" name="Google Shape;31;p2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22"/>
          <p:cNvSpPr txBox="1"/>
          <p:nvPr>
            <p:ph type="title"/>
          </p:nvPr>
        </p:nvSpPr>
        <p:spPr>
          <a:xfrm>
            <a:off x="490250" y="450150"/>
            <a:ext cx="6367800" cy="4090800"/>
          </a:xfrm>
          <a:prstGeom prst="rect">
            <a:avLst/>
          </a:prstGeom>
          <a:noFill/>
          <a:ln>
            <a:noFill/>
          </a:ln>
        </p:spPr>
        <p:txBody>
          <a:bodyPr anchorCtr="0" anchor="ctr" bIns="91425" lIns="91425" spcFirstLastPara="1" rIns="91425" wrap="square" tIns="91425">
            <a:no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4" name="Google Shape;34;p22"/>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23"/>
          <p:cNvSpPr/>
          <p:nvPr/>
        </p:nvSpPr>
        <p:spPr>
          <a:xfrm>
            <a:off x="4572000" y="25"/>
            <a:ext cx="4572000" cy="5143500"/>
          </a:xfrm>
          <a:prstGeom prst="rect">
            <a:avLst/>
          </a:prstGeom>
          <a:solidFill>
            <a:schemeClr val="dk2"/>
          </a:solidFill>
          <a:ln>
            <a:noFill/>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7" name="Google Shape;37;p23"/>
          <p:cNvSpPr txBox="1"/>
          <p:nvPr>
            <p:ph type="title"/>
          </p:nvPr>
        </p:nvSpPr>
        <p:spPr>
          <a:xfrm>
            <a:off x="265500" y="1233175"/>
            <a:ext cx="4045200" cy="1482300"/>
          </a:xfrm>
          <a:prstGeom prst="rect">
            <a:avLst/>
          </a:prstGeom>
          <a:noFill/>
          <a:ln>
            <a:noFill/>
          </a:ln>
        </p:spPr>
        <p:txBody>
          <a:bodyPr anchorCtr="0" anchor="b" bIns="91425" lIns="91425" spcFirstLastPara="1" rIns="91425" wrap="square" tIns="91425">
            <a:no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p:txBody>
      </p:sp>
      <p:sp>
        <p:nvSpPr>
          <p:cNvPr id="38" name="Google Shape;38;p23"/>
          <p:cNvSpPr txBox="1"/>
          <p:nvPr>
            <p:ph idx="1" type="subTitle"/>
          </p:nvPr>
        </p:nvSpPr>
        <p:spPr>
          <a:xfrm>
            <a:off x="265500" y="2803075"/>
            <a:ext cx="4045200" cy="1235100"/>
          </a:xfrm>
          <a:prstGeom prst="rect">
            <a:avLst/>
          </a:prstGeom>
          <a:noFill/>
          <a:ln>
            <a:noFill/>
          </a:ln>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23"/>
          <p:cNvSpPr txBox="1"/>
          <p:nvPr>
            <p:ph idx="2" type="body"/>
          </p:nvPr>
        </p:nvSpPr>
        <p:spPr>
          <a:xfrm>
            <a:off x="4939500" y="724200"/>
            <a:ext cx="3837000" cy="3695100"/>
          </a:xfrm>
          <a:prstGeom prst="rect">
            <a:avLst/>
          </a:prstGeom>
          <a:noFill/>
          <a:ln>
            <a:noFill/>
          </a:ln>
        </p:spPr>
        <p:txBody>
          <a:bodyPr anchorCtr="0" anchor="ctr" bIns="91425" lIns="91425" spcFirstLastPara="1" rIns="91425" wrap="square" tIns="91425">
            <a:noAutofit/>
          </a:bodyPr>
          <a:lstStyle>
            <a:lvl1pPr indent="-342900" lvl="0" marL="457200" algn="l">
              <a:lnSpc>
                <a:spcPct val="115000"/>
              </a:lnSpc>
              <a:spcBef>
                <a:spcPts val="0"/>
              </a:spcBef>
              <a:spcAft>
                <a:spcPts val="0"/>
              </a:spcAft>
              <a:buClr>
                <a:schemeClr val="dk1"/>
              </a:buClr>
              <a:buSzPts val="1800"/>
              <a:buChar char="●"/>
              <a:defRPr>
                <a:solidFill>
                  <a:schemeClr val="dk1"/>
                </a:solidFill>
              </a:defRPr>
            </a:lvl1pPr>
            <a:lvl2pPr indent="-317500" lvl="1" marL="914400" algn="l">
              <a:lnSpc>
                <a:spcPct val="115000"/>
              </a:lnSpc>
              <a:spcBef>
                <a:spcPts val="1600"/>
              </a:spcBef>
              <a:spcAft>
                <a:spcPts val="0"/>
              </a:spcAft>
              <a:buClr>
                <a:schemeClr val="dk1"/>
              </a:buClr>
              <a:buSzPts val="1400"/>
              <a:buChar char="○"/>
              <a:defRPr>
                <a:solidFill>
                  <a:schemeClr val="dk1"/>
                </a:solidFill>
              </a:defRPr>
            </a:lvl2pPr>
            <a:lvl3pPr indent="-317500" lvl="2" marL="1371600" algn="l">
              <a:lnSpc>
                <a:spcPct val="115000"/>
              </a:lnSpc>
              <a:spcBef>
                <a:spcPts val="1600"/>
              </a:spcBef>
              <a:spcAft>
                <a:spcPts val="0"/>
              </a:spcAft>
              <a:buClr>
                <a:schemeClr val="dk1"/>
              </a:buClr>
              <a:buSzPts val="1400"/>
              <a:buChar char="■"/>
              <a:defRPr>
                <a:solidFill>
                  <a:schemeClr val="dk1"/>
                </a:solidFill>
              </a:defRPr>
            </a:lvl3pPr>
            <a:lvl4pPr indent="-317500" lvl="3" marL="1828800" algn="l">
              <a:lnSpc>
                <a:spcPct val="115000"/>
              </a:lnSpc>
              <a:spcBef>
                <a:spcPts val="1600"/>
              </a:spcBef>
              <a:spcAft>
                <a:spcPts val="0"/>
              </a:spcAft>
              <a:buClr>
                <a:schemeClr val="dk1"/>
              </a:buClr>
              <a:buSzPts val="1400"/>
              <a:buChar char="●"/>
              <a:defRPr>
                <a:solidFill>
                  <a:schemeClr val="dk1"/>
                </a:solidFill>
              </a:defRPr>
            </a:lvl4pPr>
            <a:lvl5pPr indent="-317500" lvl="4" marL="2286000" algn="l">
              <a:lnSpc>
                <a:spcPct val="115000"/>
              </a:lnSpc>
              <a:spcBef>
                <a:spcPts val="1600"/>
              </a:spcBef>
              <a:spcAft>
                <a:spcPts val="0"/>
              </a:spcAft>
              <a:buClr>
                <a:schemeClr val="dk1"/>
              </a:buClr>
              <a:buSzPts val="1400"/>
              <a:buChar char="○"/>
              <a:defRPr>
                <a:solidFill>
                  <a:schemeClr val="dk1"/>
                </a:solidFill>
              </a:defRPr>
            </a:lvl5pPr>
            <a:lvl6pPr indent="-317500" lvl="5" marL="2743200" algn="l">
              <a:lnSpc>
                <a:spcPct val="115000"/>
              </a:lnSpc>
              <a:spcBef>
                <a:spcPts val="1600"/>
              </a:spcBef>
              <a:spcAft>
                <a:spcPts val="0"/>
              </a:spcAft>
              <a:buClr>
                <a:schemeClr val="dk1"/>
              </a:buClr>
              <a:buSzPts val="1400"/>
              <a:buChar char="■"/>
              <a:defRPr>
                <a:solidFill>
                  <a:schemeClr val="dk1"/>
                </a:solidFill>
              </a:defRPr>
            </a:lvl6pPr>
            <a:lvl7pPr indent="-317500" lvl="6" marL="3200400" algn="l">
              <a:lnSpc>
                <a:spcPct val="115000"/>
              </a:lnSpc>
              <a:spcBef>
                <a:spcPts val="1600"/>
              </a:spcBef>
              <a:spcAft>
                <a:spcPts val="0"/>
              </a:spcAft>
              <a:buClr>
                <a:schemeClr val="dk1"/>
              </a:buClr>
              <a:buSzPts val="1400"/>
              <a:buChar char="●"/>
              <a:defRPr>
                <a:solidFill>
                  <a:schemeClr val="dk1"/>
                </a:solidFill>
              </a:defRPr>
            </a:lvl7pPr>
            <a:lvl8pPr indent="-317500" lvl="7" marL="3657600" algn="l">
              <a:lnSpc>
                <a:spcPct val="115000"/>
              </a:lnSpc>
              <a:spcBef>
                <a:spcPts val="1600"/>
              </a:spcBef>
              <a:spcAft>
                <a:spcPts val="0"/>
              </a:spcAft>
              <a:buClr>
                <a:schemeClr val="dk1"/>
              </a:buClr>
              <a:buSzPts val="1400"/>
              <a:buChar char="○"/>
              <a:defRPr>
                <a:solidFill>
                  <a:schemeClr val="dk1"/>
                </a:solidFill>
              </a:defRPr>
            </a:lvl8pPr>
            <a:lvl9pPr indent="-317500" lvl="8" marL="4114800" algn="l">
              <a:lnSpc>
                <a:spcPct val="115000"/>
              </a:lnSpc>
              <a:spcBef>
                <a:spcPts val="1600"/>
              </a:spcBef>
              <a:spcAft>
                <a:spcPts val="1600"/>
              </a:spcAft>
              <a:buClr>
                <a:schemeClr val="dk1"/>
              </a:buClr>
              <a:buSzPts val="1400"/>
              <a:buChar char="■"/>
              <a:defRPr>
                <a:solidFill>
                  <a:schemeClr val="dk1"/>
                </a:solidFill>
              </a:defRPr>
            </a:lvl9pPr>
          </a:lstStyle>
          <a:p/>
        </p:txBody>
      </p:sp>
      <p:sp>
        <p:nvSpPr>
          <p:cNvPr id="40" name="Google Shape;40;p2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24"/>
          <p:cNvSpPr txBox="1"/>
          <p:nvPr>
            <p:ph idx="1" type="body"/>
          </p:nvPr>
        </p:nvSpPr>
        <p:spPr>
          <a:xfrm>
            <a:off x="311700" y="4230575"/>
            <a:ext cx="5998800" cy="605100"/>
          </a:xfrm>
          <a:prstGeom prst="rect">
            <a:avLst/>
          </a:prstGeom>
          <a:noFill/>
          <a:ln>
            <a:noFill/>
          </a:ln>
        </p:spPr>
        <p:txBody>
          <a:bodyPr anchorCtr="0" anchor="ctr" bIns="91425" lIns="91425" spcFirstLastPara="1" rIns="91425" wrap="square" tIns="91425">
            <a:noAutofit/>
          </a:bodyPr>
          <a:lstStyle>
            <a:lvl1pPr indent="-228600" lvl="0" marL="457200" algn="l">
              <a:lnSpc>
                <a:spcPct val="100000"/>
              </a:lnSpc>
              <a:spcBef>
                <a:spcPts val="0"/>
              </a:spcBef>
              <a:spcAft>
                <a:spcPts val="0"/>
              </a:spcAft>
              <a:buSzPts val="1800"/>
              <a:buNone/>
              <a:defRPr/>
            </a:lvl1pPr>
          </a:lstStyle>
          <a:p/>
        </p:txBody>
      </p:sp>
      <p:sp>
        <p:nvSpPr>
          <p:cNvPr id="43" name="Google Shape;43;p24"/>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2" Type="http://schemas.openxmlformats.org/officeDocument/2006/relationships/theme" Target="../theme/theme1.xml"/><Relationship Id="rId9" Type="http://schemas.openxmlformats.org/officeDocument/2006/relationships/slideLayout" Target="../slideLayouts/slideLayout20.xml"/><Relationship Id="rId5" Type="http://schemas.openxmlformats.org/officeDocument/2006/relationships/slideLayout" Target="../slideLayouts/slideLayout16.xml"/><Relationship Id="rId6" Type="http://schemas.openxmlformats.org/officeDocument/2006/relationships/slideLayout" Target="../slideLayouts/slideLayout17.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dark-2">
    <p:bg>
      <p:bgPr>
        <a:solidFill>
          <a:schemeClr val="lt1"/>
        </a:solidFill>
      </p:bgPr>
    </p:bg>
    <p:spTree>
      <p:nvGrpSpPr>
        <p:cNvPr id="5" name="Shape 5"/>
        <p:cNvGrpSpPr/>
        <p:nvPr/>
      </p:nvGrpSpPr>
      <p:grpSpPr>
        <a:xfrm>
          <a:off x="0" y="0"/>
          <a:ext cx="0" cy="0"/>
          <a:chOff x="0" y="0"/>
          <a:chExt cx="0" cy="0"/>
        </a:xfrm>
      </p:grpSpPr>
      <p:sp>
        <p:nvSpPr>
          <p:cNvPr id="6" name="Google Shape;6;p1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1pPr>
            <a:lvl2pPr lvl="1"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2pPr>
            <a:lvl3pPr lvl="2"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3pPr>
            <a:lvl4pPr lvl="3"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4pPr>
            <a:lvl5pPr lvl="4"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5pPr>
            <a:lvl6pPr lvl="5"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6pPr>
            <a:lvl7pPr lvl="6"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7pPr>
            <a:lvl8pPr lvl="7"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8pPr>
            <a:lvl9pPr lvl="8" marR="0" rtl="0" algn="l">
              <a:lnSpc>
                <a:spcPct val="100000"/>
              </a:lnSpc>
              <a:spcBef>
                <a:spcPts val="0"/>
              </a:spcBef>
              <a:spcAft>
                <a:spcPts val="0"/>
              </a:spcAft>
              <a:buClr>
                <a:schemeClr val="dk1"/>
              </a:buClr>
              <a:buSzPts val="2800"/>
              <a:buFont typeface="Arial"/>
              <a:buNone/>
              <a:defRPr b="0" i="0" sz="2800" u="none" cap="none" strike="noStrike">
                <a:solidFill>
                  <a:schemeClr val="dk1"/>
                </a:solidFill>
                <a:latin typeface="Arial"/>
                <a:ea typeface="Arial"/>
                <a:cs typeface="Arial"/>
                <a:sym typeface="Arial"/>
              </a:defRPr>
            </a:lvl9pPr>
          </a:lstStyle>
          <a:p/>
        </p:txBody>
      </p:sp>
      <p:sp>
        <p:nvSpPr>
          <p:cNvPr id="7" name="Google Shape;7;p1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marR="0" rtl="0" algn="l">
              <a:lnSpc>
                <a:spcPct val="115000"/>
              </a:lnSpc>
              <a:spcBef>
                <a:spcPts val="0"/>
              </a:spcBef>
              <a:spcAft>
                <a:spcPts val="0"/>
              </a:spcAft>
              <a:buClr>
                <a:schemeClr val="lt2"/>
              </a:buClr>
              <a:buSzPts val="1800"/>
              <a:buFont typeface="Arial"/>
              <a:buChar char="●"/>
              <a:defRPr b="0" i="0" sz="1800" u="none" cap="none" strike="noStrike">
                <a:solidFill>
                  <a:schemeClr val="lt2"/>
                </a:solidFill>
                <a:latin typeface="Arial"/>
                <a:ea typeface="Arial"/>
                <a:cs typeface="Arial"/>
                <a:sym typeface="Arial"/>
              </a:defRPr>
            </a:lvl1pPr>
            <a:lvl2pPr indent="-317500" lvl="1" marL="9144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2pPr>
            <a:lvl3pPr indent="-317500" lvl="2" marL="13716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3pPr>
            <a:lvl4pPr indent="-317500" lvl="3" marL="18288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4pPr>
            <a:lvl5pPr indent="-317500" lvl="4" marL="22860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5pPr>
            <a:lvl6pPr indent="-317500" lvl="5" marL="27432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6pPr>
            <a:lvl7pPr indent="-317500" lvl="6" marL="32004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7pPr>
            <a:lvl8pPr indent="-317500" lvl="7" marL="3657600" marR="0" rtl="0" algn="l">
              <a:lnSpc>
                <a:spcPct val="115000"/>
              </a:lnSpc>
              <a:spcBef>
                <a:spcPts val="1600"/>
              </a:spcBef>
              <a:spcAft>
                <a:spcPts val="0"/>
              </a:spcAft>
              <a:buClr>
                <a:schemeClr val="lt2"/>
              </a:buClr>
              <a:buSzPts val="1400"/>
              <a:buFont typeface="Arial"/>
              <a:buChar char="○"/>
              <a:defRPr b="0" i="0" sz="1400" u="none" cap="none" strike="noStrike">
                <a:solidFill>
                  <a:schemeClr val="lt2"/>
                </a:solidFill>
                <a:latin typeface="Arial"/>
                <a:ea typeface="Arial"/>
                <a:cs typeface="Arial"/>
                <a:sym typeface="Arial"/>
              </a:defRPr>
            </a:lvl8pPr>
            <a:lvl9pPr indent="-317500" lvl="8" marL="4114800" marR="0" rtl="0" algn="l">
              <a:lnSpc>
                <a:spcPct val="115000"/>
              </a:lnSpc>
              <a:spcBef>
                <a:spcPts val="1600"/>
              </a:spcBef>
              <a:spcAft>
                <a:spcPts val="1600"/>
              </a:spcAft>
              <a:buClr>
                <a:schemeClr val="lt2"/>
              </a:buClr>
              <a:buSzPts val="1400"/>
              <a:buFont typeface="Arial"/>
              <a:buChar char="■"/>
              <a:defRPr b="0" i="0" sz="1400" u="none" cap="none" strike="noStrike">
                <a:solidFill>
                  <a:schemeClr val="lt2"/>
                </a:solidFill>
                <a:latin typeface="Arial"/>
                <a:ea typeface="Arial"/>
                <a:cs typeface="Arial"/>
                <a:sym typeface="Arial"/>
              </a:defRPr>
            </a:lvl9pPr>
          </a:lstStyle>
          <a:p/>
        </p:txBody>
      </p:sp>
      <p:sp>
        <p:nvSpPr>
          <p:cNvPr id="8" name="Google Shape;8;p13"/>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lt2"/>
                </a:solidFill>
                <a:latin typeface="Arial"/>
                <a:ea typeface="Arial"/>
                <a:cs typeface="Arial"/>
                <a:sym typeface="Aria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treamline">
    <p:bg>
      <p:bgPr>
        <a:solidFill>
          <a:schemeClr val="lt1"/>
        </a:solidFill>
      </p:bgPr>
    </p:bg>
    <p:spTree>
      <p:nvGrpSpPr>
        <p:cNvPr id="50" name="Shape 50"/>
        <p:cNvGrpSpPr/>
        <p:nvPr/>
      </p:nvGrpSpPr>
      <p:grpSpPr>
        <a:xfrm>
          <a:off x="0" y="0"/>
          <a:ext cx="0" cy="0"/>
          <a:chOff x="0" y="0"/>
          <a:chExt cx="0" cy="0"/>
        </a:xfrm>
      </p:grpSpPr>
      <p:sp>
        <p:nvSpPr>
          <p:cNvPr id="51" name="Google Shape;51;p17"/>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1pPr>
            <a:lvl2pPr lvl="1"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2pPr>
            <a:lvl3pPr lvl="2"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3pPr>
            <a:lvl4pPr lvl="3"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4pPr>
            <a:lvl5pPr lvl="4"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5pPr>
            <a:lvl6pPr lvl="5"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6pPr>
            <a:lvl7pPr lvl="6"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7pPr>
            <a:lvl8pPr lvl="7"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8pPr>
            <a:lvl9pPr lvl="8" marR="0" rtl="0" algn="l">
              <a:lnSpc>
                <a:spcPct val="100000"/>
              </a:lnSpc>
              <a:spcBef>
                <a:spcPts val="0"/>
              </a:spcBef>
              <a:spcAft>
                <a:spcPts val="0"/>
              </a:spcAft>
              <a:buClr>
                <a:schemeClr val="dk2"/>
              </a:buClr>
              <a:buSzPts val="2800"/>
              <a:buFont typeface="Raleway"/>
              <a:buNone/>
              <a:defRPr b="1" i="0" sz="2800" u="none" cap="none" strike="noStrike">
                <a:solidFill>
                  <a:schemeClr val="dk2"/>
                </a:solidFill>
                <a:latin typeface="Raleway"/>
                <a:ea typeface="Raleway"/>
                <a:cs typeface="Raleway"/>
                <a:sym typeface="Raleway"/>
              </a:defRPr>
            </a:lvl9pPr>
          </a:lstStyle>
          <a:p/>
        </p:txBody>
      </p:sp>
      <p:sp>
        <p:nvSpPr>
          <p:cNvPr id="52" name="Google Shape;52;p17"/>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11150" lvl="0" marL="457200" marR="0" rtl="0" algn="l">
              <a:lnSpc>
                <a:spcPct val="115000"/>
              </a:lnSpc>
              <a:spcBef>
                <a:spcPts val="0"/>
              </a:spcBef>
              <a:spcAft>
                <a:spcPts val="0"/>
              </a:spcAft>
              <a:buClr>
                <a:schemeClr val="accent1"/>
              </a:buClr>
              <a:buSzPts val="1300"/>
              <a:buFont typeface="Lato"/>
              <a:buChar char="●"/>
              <a:defRPr b="0" i="0" sz="1300" u="none" cap="none" strike="noStrike">
                <a:solidFill>
                  <a:schemeClr val="accent1"/>
                </a:solidFill>
                <a:latin typeface="Lato"/>
                <a:ea typeface="Lato"/>
                <a:cs typeface="Lato"/>
                <a:sym typeface="Lato"/>
              </a:defRPr>
            </a:lvl1pPr>
            <a:lvl2pPr indent="-298450" lvl="1" marL="9144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2pPr>
            <a:lvl3pPr indent="-298450" lvl="2" marL="13716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3pPr>
            <a:lvl4pPr indent="-298450" lvl="3" marL="18288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4pPr>
            <a:lvl5pPr indent="-298450" lvl="4" marL="22860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5pPr>
            <a:lvl6pPr indent="-298450" lvl="5" marL="27432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6pPr>
            <a:lvl7pPr indent="-298450" lvl="6" marL="32004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7pPr>
            <a:lvl8pPr indent="-298450" lvl="7" marL="36576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8pPr>
            <a:lvl9pPr indent="-298450" lvl="8" marL="4114800" marR="0" rtl="0" algn="l">
              <a:lnSpc>
                <a:spcPct val="115000"/>
              </a:lnSpc>
              <a:spcBef>
                <a:spcPts val="0"/>
              </a:spcBef>
              <a:spcAft>
                <a:spcPts val="0"/>
              </a:spcAft>
              <a:buClr>
                <a:schemeClr val="accent1"/>
              </a:buClr>
              <a:buSzPts val="1100"/>
              <a:buFont typeface="Lato"/>
              <a:buChar char="■"/>
              <a:defRPr b="0" i="0" sz="1100" u="none" cap="none" strike="noStrike">
                <a:solidFill>
                  <a:schemeClr val="accent1"/>
                </a:solidFill>
                <a:latin typeface="Lato"/>
                <a:ea typeface="Lato"/>
                <a:cs typeface="Lato"/>
                <a:sym typeface="Lato"/>
              </a:defRPr>
            </a:lvl9pPr>
          </a:lstStyle>
          <a:p/>
        </p:txBody>
      </p:sp>
      <p:sp>
        <p:nvSpPr>
          <p:cNvPr id="53" name="Google Shape;53;p17"/>
          <p:cNvSpPr txBox="1"/>
          <p:nvPr>
            <p:ph idx="12" type="sldNum"/>
          </p:nvPr>
        </p:nvSpPr>
        <p:spPr>
          <a:xfrm>
            <a:off x="8536302" y="4749851"/>
            <a:ext cx="548700" cy="393600"/>
          </a:xfrm>
          <a:prstGeom prst="rect">
            <a:avLst/>
          </a:prstGeom>
          <a:noFill/>
          <a:ln>
            <a:noFill/>
          </a:ln>
        </p:spPr>
        <p:txBody>
          <a:bodyPr anchorCtr="0" anchor="ctr" bIns="91425" lIns="91425" spcFirstLastPara="1" rIns="91425" wrap="square" tIns="91425">
            <a:normAutofit/>
          </a:bodyPr>
          <a:lstStyle>
            <a:lvl1pPr indent="0" lvl="0"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1pPr>
            <a:lvl2pPr indent="0" lvl="1"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2pPr>
            <a:lvl3pPr indent="0" lvl="2"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3pPr>
            <a:lvl4pPr indent="0" lvl="3"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4pPr>
            <a:lvl5pPr indent="0" lvl="4"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5pPr>
            <a:lvl6pPr indent="0" lvl="5"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6pPr>
            <a:lvl7pPr indent="0" lvl="6"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7pPr>
            <a:lvl8pPr indent="0" lvl="7"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8pPr>
            <a:lvl9pPr indent="0" lvl="8" marL="0" marR="0" rtl="0" algn="r">
              <a:lnSpc>
                <a:spcPct val="100000"/>
              </a:lnSpc>
              <a:spcBef>
                <a:spcPts val="0"/>
              </a:spcBef>
              <a:spcAft>
                <a:spcPts val="0"/>
              </a:spcAft>
              <a:buClr>
                <a:srgbClr val="000000"/>
              </a:buClr>
              <a:buSzPts val="1000"/>
              <a:buFont typeface="Arial"/>
              <a:buNone/>
              <a:defRPr b="0" i="0" sz="1000" u="none" cap="none" strike="noStrike">
                <a:solidFill>
                  <a:schemeClr val="accent1"/>
                </a:solidFill>
                <a:latin typeface="Lato"/>
                <a:ea typeface="Lato"/>
                <a:cs typeface="Lato"/>
                <a:sym typeface="Lato"/>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hyperlink" Target="https://ucanr.edu/sites/DiseaseDetectives/files/327813.pdf"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hyperlink" Target="https://www.cdc.gov/flu/resource-center/freeresources/graphic-novel/junior-detectives-print-web.pdf" TargetMode="Externa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image" Target="../media/image9.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 Id="rId3" Type="http://schemas.openxmlformats.org/officeDocument/2006/relationships/hyperlink" Target="http://www.youtube.com/watch?v=xjcsrU-ZmgY" TargetMode="External"/><Relationship Id="rId4" Type="http://schemas.openxmlformats.org/officeDocument/2006/relationships/image" Target="../media/image6.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 Id="rId3"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0" name="Shape 130"/>
        <p:cNvGrpSpPr/>
        <p:nvPr/>
      </p:nvGrpSpPr>
      <p:grpSpPr>
        <a:xfrm>
          <a:off x="0" y="0"/>
          <a:ext cx="0" cy="0"/>
          <a:chOff x="0" y="0"/>
          <a:chExt cx="0" cy="0"/>
        </a:xfrm>
      </p:grpSpPr>
      <p:sp>
        <p:nvSpPr>
          <p:cNvPr id="131" name="Google Shape;131;p1"/>
          <p:cNvSpPr txBox="1"/>
          <p:nvPr>
            <p:ph type="ctrTitle"/>
          </p:nvPr>
        </p:nvSpPr>
        <p:spPr>
          <a:xfrm>
            <a:off x="311708" y="200350"/>
            <a:ext cx="8520600" cy="2052600"/>
          </a:xfrm>
          <a:prstGeom prst="rect">
            <a:avLst/>
          </a:prstGeom>
          <a:noFill/>
          <a:ln>
            <a:noFill/>
          </a:ln>
        </p:spPr>
        <p:txBody>
          <a:bodyPr anchorCtr="0" anchor="b" bIns="91425" lIns="91425" spcFirstLastPara="1" rIns="91425" wrap="square" tIns="91425">
            <a:noAutofit/>
          </a:bodyPr>
          <a:lstStyle/>
          <a:p>
            <a:pPr indent="0" lvl="0" marL="0" rtl="0" algn="ctr">
              <a:lnSpc>
                <a:spcPct val="100000"/>
              </a:lnSpc>
              <a:spcBef>
                <a:spcPts val="0"/>
              </a:spcBef>
              <a:spcAft>
                <a:spcPts val="0"/>
              </a:spcAft>
              <a:buSzPts val="5200"/>
              <a:buNone/>
            </a:pPr>
            <a:r>
              <a:rPr lang="en"/>
              <a:t>L3-4H Proyecto de Epidemiología 4-H Actividad 3</a:t>
            </a:r>
            <a:endParaRPr/>
          </a:p>
        </p:txBody>
      </p:sp>
      <p:sp>
        <p:nvSpPr>
          <p:cNvPr id="132" name="Google Shape;132;p1"/>
          <p:cNvSpPr txBox="1"/>
          <p:nvPr>
            <p:ph idx="1" type="subTitle"/>
          </p:nvPr>
        </p:nvSpPr>
        <p:spPr>
          <a:xfrm>
            <a:off x="311700" y="2289900"/>
            <a:ext cx="8520600" cy="1546200"/>
          </a:xfrm>
          <a:prstGeom prst="rect">
            <a:avLst/>
          </a:prstGeom>
          <a:noFill/>
          <a:ln>
            <a:noFill/>
          </a:ln>
        </p:spPr>
        <p:txBody>
          <a:bodyPr anchorCtr="0" anchor="t" bIns="91425" lIns="91425" spcFirstLastPara="1" rIns="91425" wrap="square" tIns="91425">
            <a:noAutofit/>
          </a:bodyPr>
          <a:lstStyle/>
          <a:p>
            <a:pPr indent="0" lvl="0" marL="0" rtl="0" algn="ctr">
              <a:lnSpc>
                <a:spcPct val="100000"/>
              </a:lnSpc>
              <a:spcBef>
                <a:spcPts val="0"/>
              </a:spcBef>
              <a:spcAft>
                <a:spcPts val="0"/>
              </a:spcAft>
              <a:buSzPts val="2800"/>
              <a:buNone/>
            </a:pPr>
            <a:r>
              <a:rPr lang="en"/>
              <a:t>Transmisión del virus </a:t>
            </a:r>
            <a:endParaRPr/>
          </a:p>
        </p:txBody>
      </p:sp>
      <p:pic>
        <p:nvPicPr>
          <p:cNvPr id="133" name="Google Shape;133;p1"/>
          <p:cNvPicPr preferRelativeResize="0"/>
          <p:nvPr/>
        </p:nvPicPr>
        <p:blipFill rotWithShape="1">
          <a:blip r:embed="rId3">
            <a:alphaModFix/>
          </a:blip>
          <a:srcRect b="0" l="0" r="0" t="0"/>
          <a:stretch/>
        </p:blipFill>
        <p:spPr>
          <a:xfrm>
            <a:off x="228600" y="3779125"/>
            <a:ext cx="7499934" cy="121197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10"/>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Esquemas del mapa de la historia de la actividad: Ejemplo de pájaro-pájaro-pájaro</a:t>
            </a:r>
            <a:endParaRPr/>
          </a:p>
        </p:txBody>
      </p:sp>
      <p:sp>
        <p:nvSpPr>
          <p:cNvPr id="200" name="Google Shape;200;p10"/>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sz="1600"/>
              <a:t>Configuración inicial = parque de vida silvestre</a:t>
            </a:r>
            <a:endParaRPr sz="1600"/>
          </a:p>
          <a:p>
            <a:pPr indent="0" lvl="0" marL="0" rtl="0" algn="l">
              <a:lnSpc>
                <a:spcPct val="115000"/>
              </a:lnSpc>
              <a:spcBef>
                <a:spcPts val="1600"/>
              </a:spcBef>
              <a:spcAft>
                <a:spcPts val="0"/>
              </a:spcAft>
              <a:buSzPts val="1800"/>
              <a:buNone/>
            </a:pPr>
            <a:r>
              <a:rPr lang="en" sz="1600"/>
              <a:t>Depósito inicial = </a:t>
            </a:r>
            <a:r>
              <a:rPr b="1" lang="en" sz="1600"/>
              <a:t>Pájaro-Pájaro </a:t>
            </a:r>
            <a:r>
              <a:rPr i="1" lang="en" sz="1600"/>
              <a:t>Un pato doméstico que vive en un estanque</a:t>
            </a:r>
            <a:endParaRPr i="1" sz="1600"/>
          </a:p>
          <a:p>
            <a:pPr indent="0" lvl="0" marL="0" rtl="0" algn="l">
              <a:lnSpc>
                <a:spcPct val="115000"/>
              </a:lnSpc>
              <a:spcBef>
                <a:spcPts val="1600"/>
              </a:spcBef>
              <a:spcAft>
                <a:spcPts val="0"/>
              </a:spcAft>
              <a:buSzPts val="1800"/>
              <a:buNone/>
            </a:pPr>
            <a:r>
              <a:rPr lang="en" sz="1600"/>
              <a:t>Primer hospedador (hospedador A) = Pájaro-Pájaro </a:t>
            </a:r>
            <a:r>
              <a:rPr i="1" lang="en" sz="1600"/>
              <a:t>Una gallina doméstica ganadora que fue comprada recientemente y cuyo gallinero se encuentra cerca del estanque</a:t>
            </a:r>
            <a:endParaRPr i="1" sz="1600"/>
          </a:p>
          <a:p>
            <a:pPr indent="0" lvl="0" marL="0" rtl="0" algn="l">
              <a:lnSpc>
                <a:spcPct val="115000"/>
              </a:lnSpc>
              <a:spcBef>
                <a:spcPts val="1600"/>
              </a:spcBef>
              <a:spcAft>
                <a:spcPts val="0"/>
              </a:spcAft>
              <a:buSzPts val="1800"/>
              <a:buNone/>
            </a:pPr>
            <a:r>
              <a:rPr lang="en" sz="1600"/>
              <a:t>Método de transmisión para infectar al huésped A = </a:t>
            </a:r>
            <a:r>
              <a:rPr i="1" lang="en" sz="1600"/>
              <a:t>El pato doméstico que vive en el estanque se acerca al gallinero y sacude la cabeza liberando el virus de la gripe en el aire. Entonces el huésped A se infecta al entrar el virus por el pico de uno de los pollos del gallinero.</a:t>
            </a:r>
            <a:endParaRPr i="1" sz="1600"/>
          </a:p>
          <a:p>
            <a:pPr indent="0" lvl="0" marL="0" rtl="0" algn="l">
              <a:lnSpc>
                <a:spcPct val="115000"/>
              </a:lnSpc>
              <a:spcBef>
                <a:spcPts val="1600"/>
              </a:spcBef>
              <a:spcAft>
                <a:spcPts val="1600"/>
              </a:spcAft>
              <a:buSzPts val="1800"/>
              <a:buNone/>
            </a:pPr>
            <a:r>
              <a:rPr lang="en" sz="1600"/>
              <a:t>Anfitrión B = Pájaro-Pájaro </a:t>
            </a:r>
            <a:r>
              <a:rPr i="1" lang="en" sz="1600"/>
              <a:t>El anfitrión A transmite entonces el virus a otro pollo del gallinero a través de los recipientes de comida compartidos. </a:t>
            </a:r>
            <a:endParaRPr i="1" sz="16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4" name="Shape 204"/>
        <p:cNvGrpSpPr/>
        <p:nvPr/>
      </p:nvGrpSpPr>
      <p:grpSpPr>
        <a:xfrm>
          <a:off x="0" y="0"/>
          <a:ext cx="0" cy="0"/>
          <a:chOff x="0" y="0"/>
          <a:chExt cx="0" cy="0"/>
        </a:xfrm>
      </p:grpSpPr>
      <p:sp>
        <p:nvSpPr>
          <p:cNvPr id="205" name="Google Shape;205;p1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Actividad </a:t>
            </a:r>
            <a:endParaRPr/>
          </a:p>
        </p:txBody>
      </p:sp>
      <p:sp>
        <p:nvSpPr>
          <p:cNvPr id="206" name="Google Shape;206;p11"/>
          <p:cNvSpPr txBox="1"/>
          <p:nvPr>
            <p:ph idx="1" type="body"/>
          </p:nvPr>
        </p:nvSpPr>
        <p:spPr>
          <a:xfrm>
            <a:off x="374025" y="1246000"/>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sz="1600"/>
              <a:t>Ajuste inicial </a:t>
            </a:r>
            <a:endParaRPr sz="1600"/>
          </a:p>
          <a:p>
            <a:pPr indent="0" lvl="0" marL="0" rtl="0" algn="l">
              <a:lnSpc>
                <a:spcPct val="115000"/>
              </a:lnSpc>
              <a:spcBef>
                <a:spcPts val="1600"/>
              </a:spcBef>
              <a:spcAft>
                <a:spcPts val="0"/>
              </a:spcAft>
              <a:buSzPts val="1800"/>
              <a:buNone/>
            </a:pPr>
            <a:r>
              <a:rPr lang="en" sz="1600"/>
              <a:t>Depósito inicial </a:t>
            </a:r>
            <a:endParaRPr sz="1600"/>
          </a:p>
          <a:p>
            <a:pPr indent="0" lvl="0" marL="0" rtl="0" algn="l">
              <a:lnSpc>
                <a:spcPct val="115000"/>
              </a:lnSpc>
              <a:spcBef>
                <a:spcPts val="1600"/>
              </a:spcBef>
              <a:spcAft>
                <a:spcPts val="0"/>
              </a:spcAft>
              <a:buSzPts val="1800"/>
              <a:buNone/>
            </a:pPr>
            <a:r>
              <a:rPr lang="en" sz="1600"/>
              <a:t>Primer anfitrión (anfitrión A) = </a:t>
            </a:r>
            <a:endParaRPr sz="1600"/>
          </a:p>
          <a:p>
            <a:pPr indent="0" lvl="0" marL="0" rtl="0" algn="l">
              <a:lnSpc>
                <a:spcPct val="115000"/>
              </a:lnSpc>
              <a:spcBef>
                <a:spcPts val="1600"/>
              </a:spcBef>
              <a:spcAft>
                <a:spcPts val="0"/>
              </a:spcAft>
              <a:buSzPts val="1800"/>
              <a:buNone/>
            </a:pPr>
            <a:r>
              <a:rPr lang="en" sz="1600"/>
              <a:t>Método de transmisión para infectar al huésped A = </a:t>
            </a:r>
            <a:endParaRPr i="1" sz="1600"/>
          </a:p>
          <a:p>
            <a:pPr indent="0" lvl="0" marL="0" rtl="0" algn="l">
              <a:lnSpc>
                <a:spcPct val="115000"/>
              </a:lnSpc>
              <a:spcBef>
                <a:spcPts val="1600"/>
              </a:spcBef>
              <a:spcAft>
                <a:spcPts val="0"/>
              </a:spcAft>
              <a:buSzPts val="1800"/>
              <a:buNone/>
            </a:pPr>
            <a:r>
              <a:rPr lang="en" sz="1600"/>
              <a:t>Anfitrión B = </a:t>
            </a:r>
            <a:endParaRPr sz="1600"/>
          </a:p>
          <a:p>
            <a:pPr indent="0" lvl="0" marL="0" rtl="0" algn="l">
              <a:lnSpc>
                <a:spcPct val="115000"/>
              </a:lnSpc>
              <a:spcBef>
                <a:spcPts val="1600"/>
              </a:spcBef>
              <a:spcAft>
                <a:spcPts val="0"/>
              </a:spcAft>
              <a:buSzPts val="1800"/>
              <a:buNone/>
            </a:pPr>
            <a:r>
              <a:rPr lang="en" sz="1600" u="sng">
                <a:solidFill>
                  <a:schemeClr val="hlink"/>
                </a:solidFill>
                <a:hlinkClick r:id="rId3"/>
              </a:rPr>
              <a:t>https://ucanr.edu/sites/DiseaseDetectives/files/327813.pdf</a:t>
            </a:r>
            <a:endParaRPr sz="1600"/>
          </a:p>
          <a:p>
            <a:pPr indent="0" lvl="0" marL="0" rtl="0" algn="l">
              <a:lnSpc>
                <a:spcPct val="115000"/>
              </a:lnSpc>
              <a:spcBef>
                <a:spcPts val="1600"/>
              </a:spcBef>
              <a:spcAft>
                <a:spcPts val="1600"/>
              </a:spcAft>
              <a:buSzPts val="1800"/>
              <a:buNone/>
            </a:pPr>
            <a:r>
              <a:t/>
            </a:r>
            <a:endParaRPr sz="1600"/>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0" name="Shape 210"/>
        <p:cNvGrpSpPr/>
        <p:nvPr/>
      </p:nvGrpSpPr>
      <p:grpSpPr>
        <a:xfrm>
          <a:off x="0" y="0"/>
          <a:ext cx="0" cy="0"/>
          <a:chOff x="0" y="0"/>
          <a:chExt cx="0" cy="0"/>
        </a:xfrm>
      </p:grpSpPr>
      <p:sp>
        <p:nvSpPr>
          <p:cNvPr id="211" name="Google Shape;211;p12"/>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Preguntas para el debate </a:t>
            </a:r>
            <a:endParaRPr/>
          </a:p>
        </p:txBody>
      </p:sp>
      <p:sp>
        <p:nvSpPr>
          <p:cNvPr id="212" name="Google Shape;212;p12"/>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SzPts val="1800"/>
              <a:buNone/>
            </a:pPr>
            <a:r>
              <a:rPr lang="en" sz="2300">
                <a:solidFill>
                  <a:srgbClr val="B7B7B7"/>
                </a:solidFill>
              </a:rPr>
              <a:t>¿Cómo podría haberse infectado Hamlet?</a:t>
            </a:r>
            <a:endParaRPr sz="2300">
              <a:solidFill>
                <a:srgbClr val="B7B7B7"/>
              </a:solidFill>
            </a:endParaRPr>
          </a:p>
          <a:p>
            <a:pPr indent="0" lvl="0" marL="0" rtl="0" algn="l">
              <a:lnSpc>
                <a:spcPct val="115000"/>
              </a:lnSpc>
              <a:spcBef>
                <a:spcPts val="1200"/>
              </a:spcBef>
              <a:spcAft>
                <a:spcPts val="0"/>
              </a:spcAft>
              <a:buSzPts val="1800"/>
              <a:buNone/>
            </a:pPr>
            <a:r>
              <a:rPr lang="en" sz="2300">
                <a:solidFill>
                  <a:srgbClr val="B7B7B7"/>
                </a:solidFill>
              </a:rPr>
              <a:t>¿Cómo se transmite COVID-19?</a:t>
            </a:r>
            <a:endParaRPr sz="2300">
              <a:solidFill>
                <a:srgbClr val="B7B7B7"/>
              </a:solidFill>
            </a:endParaRPr>
          </a:p>
          <a:p>
            <a:pPr indent="0" lvl="0" marL="0" rtl="0" algn="l">
              <a:lnSpc>
                <a:spcPct val="115000"/>
              </a:lnSpc>
              <a:spcBef>
                <a:spcPts val="1200"/>
              </a:spcBef>
              <a:spcAft>
                <a:spcPts val="1600"/>
              </a:spcAft>
              <a:buSzPts val="18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
          <p:cNvSpPr txBox="1"/>
          <p:nvPr>
            <p:ph type="title"/>
          </p:nvPr>
        </p:nvSpPr>
        <p:spPr>
          <a:xfrm>
            <a:off x="311700" y="340725"/>
            <a:ext cx="8520600" cy="572700"/>
          </a:xfrm>
          <a:prstGeom prst="rect">
            <a:avLst/>
          </a:prstGeom>
          <a:noFill/>
          <a:ln>
            <a:noFill/>
          </a:ln>
        </p:spPr>
        <p:txBody>
          <a:bodyPr anchorCtr="0" anchor="t" bIns="91425" lIns="91425" spcFirstLastPara="1" rIns="91425" wrap="square" tIns="91425">
            <a:noAutofit/>
          </a:bodyPr>
          <a:lstStyle/>
          <a:p>
            <a:pPr indent="0" lvl="0" marL="0" rtl="0" algn="ctr">
              <a:lnSpc>
                <a:spcPct val="115000"/>
              </a:lnSpc>
              <a:spcBef>
                <a:spcPts val="0"/>
              </a:spcBef>
              <a:spcAft>
                <a:spcPts val="1600"/>
              </a:spcAft>
              <a:buSzPts val="2800"/>
              <a:buNone/>
            </a:pPr>
            <a:r>
              <a:rPr b="1" lang="en" sz="2000">
                <a:solidFill>
                  <a:schemeClr val="lt2"/>
                </a:solidFill>
              </a:rPr>
              <a:t>Qué tener preparado para la lección de hoy</a:t>
            </a:r>
            <a:endParaRPr b="1" sz="3400"/>
          </a:p>
        </p:txBody>
      </p:sp>
      <p:sp>
        <p:nvSpPr>
          <p:cNvPr id="139" name="Google Shape;139;p2"/>
          <p:cNvSpPr txBox="1"/>
          <p:nvPr>
            <p:ph idx="1" type="body"/>
          </p:nvPr>
        </p:nvSpPr>
        <p:spPr>
          <a:xfrm>
            <a:off x="311700" y="831375"/>
            <a:ext cx="4775700" cy="4037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400"/>
              <a:buNone/>
            </a:pPr>
            <a:r>
              <a:t/>
            </a:r>
            <a:endParaRPr/>
          </a:p>
          <a:p>
            <a:pPr indent="-317500" lvl="0" marL="457200" rtl="0" algn="l">
              <a:lnSpc>
                <a:spcPct val="115000"/>
              </a:lnSpc>
              <a:spcBef>
                <a:spcPts val="1600"/>
              </a:spcBef>
              <a:spcAft>
                <a:spcPts val="0"/>
              </a:spcAft>
              <a:buSzPts val="1400"/>
              <a:buAutoNum type="arabicPeriod"/>
            </a:pPr>
            <a:r>
              <a:rPr b="1" lang="en"/>
              <a:t>Su novela gráfica </a:t>
            </a:r>
            <a:r>
              <a:rPr lang="en" u="sng">
                <a:solidFill>
                  <a:schemeClr val="hlink"/>
                </a:solidFill>
                <a:hlinkClick r:id="rId3"/>
              </a:rPr>
              <a:t>https://www.cdc.gov/flu/resource-center/freeresources/graphic-novel/junior-detectives-print-web.pdf</a:t>
            </a:r>
            <a:endParaRPr/>
          </a:p>
          <a:p>
            <a:pPr indent="0" lvl="0" marL="457200" rtl="0" algn="l">
              <a:lnSpc>
                <a:spcPct val="115000"/>
              </a:lnSpc>
              <a:spcBef>
                <a:spcPts val="1600"/>
              </a:spcBef>
              <a:spcAft>
                <a:spcPts val="0"/>
              </a:spcAft>
              <a:buSzPts val="1400"/>
              <a:buNone/>
            </a:pPr>
            <a:r>
              <a:t/>
            </a:r>
            <a:endParaRPr sz="100"/>
          </a:p>
          <a:p>
            <a:pPr indent="0" lvl="0" marL="457200" rtl="0" algn="l">
              <a:lnSpc>
                <a:spcPct val="115000"/>
              </a:lnSpc>
              <a:spcBef>
                <a:spcPts val="1600"/>
              </a:spcBef>
              <a:spcAft>
                <a:spcPts val="0"/>
              </a:spcAft>
              <a:buSzPts val="1400"/>
              <a:buNone/>
            </a:pPr>
            <a:r>
              <a:t/>
            </a:r>
            <a:endParaRPr sz="100"/>
          </a:p>
          <a:p>
            <a:pPr indent="0" lvl="0" marL="457200" rtl="0" algn="l">
              <a:lnSpc>
                <a:spcPct val="115000"/>
              </a:lnSpc>
              <a:spcBef>
                <a:spcPts val="1600"/>
              </a:spcBef>
              <a:spcAft>
                <a:spcPts val="0"/>
              </a:spcAft>
              <a:buSzPts val="1400"/>
              <a:buNone/>
            </a:pPr>
            <a:r>
              <a:t/>
            </a:r>
            <a:endParaRPr sz="1000"/>
          </a:p>
          <a:p>
            <a:pPr indent="0" lvl="0" marL="0" rtl="0" algn="l">
              <a:lnSpc>
                <a:spcPct val="115000"/>
              </a:lnSpc>
              <a:spcBef>
                <a:spcPts val="1600"/>
              </a:spcBef>
              <a:spcAft>
                <a:spcPts val="1600"/>
              </a:spcAft>
              <a:buSzPts val="1400"/>
              <a:buNone/>
            </a:pPr>
            <a:r>
              <a:t/>
            </a:r>
            <a:endParaRPr/>
          </a:p>
        </p:txBody>
      </p:sp>
      <p:pic>
        <p:nvPicPr>
          <p:cNvPr id="140" name="Google Shape;140;p2"/>
          <p:cNvPicPr preferRelativeResize="0"/>
          <p:nvPr/>
        </p:nvPicPr>
        <p:blipFill rotWithShape="1">
          <a:blip r:embed="rId4">
            <a:alphaModFix/>
          </a:blip>
          <a:srcRect b="0" l="0" r="0" t="0"/>
          <a:stretch/>
        </p:blipFill>
        <p:spPr>
          <a:xfrm>
            <a:off x="5470400" y="909537"/>
            <a:ext cx="2998325" cy="3881075"/>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4" name="Shape 144"/>
        <p:cNvGrpSpPr/>
        <p:nvPr/>
      </p:nvGrpSpPr>
      <p:grpSpPr>
        <a:xfrm>
          <a:off x="0" y="0"/>
          <a:ext cx="0" cy="0"/>
          <a:chOff x="0" y="0"/>
          <a:chExt cx="0" cy="0"/>
        </a:xfrm>
      </p:grpSpPr>
      <p:sp>
        <p:nvSpPr>
          <p:cNvPr id="145" name="Google Shape;145;p3"/>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Acuerdos de grupo</a:t>
            </a:r>
            <a:endParaRPr/>
          </a:p>
        </p:txBody>
      </p:sp>
      <p:sp>
        <p:nvSpPr>
          <p:cNvPr id="146" name="Google Shape;146;p3"/>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Sé amable </a:t>
            </a:r>
            <a:endParaRPr/>
          </a:p>
          <a:p>
            <a:pPr indent="-342900" lvl="0" marL="457200" rtl="0" algn="l">
              <a:lnSpc>
                <a:spcPct val="115000"/>
              </a:lnSpc>
              <a:spcBef>
                <a:spcPts val="0"/>
              </a:spcBef>
              <a:spcAft>
                <a:spcPts val="0"/>
              </a:spcAft>
              <a:buSzPts val="1800"/>
              <a:buChar char="●"/>
            </a:pPr>
            <a:r>
              <a:rPr lang="en"/>
              <a:t>Ser respetuoso con las opiniones de los demás </a:t>
            </a:r>
            <a:endParaRPr/>
          </a:p>
          <a:p>
            <a:pPr indent="-342900" lvl="0" marL="457200" rtl="0" algn="l">
              <a:lnSpc>
                <a:spcPct val="115000"/>
              </a:lnSpc>
              <a:spcBef>
                <a:spcPts val="0"/>
              </a:spcBef>
              <a:spcAft>
                <a:spcPts val="0"/>
              </a:spcAft>
              <a:buSzPts val="1800"/>
              <a:buChar char="●"/>
            </a:pPr>
            <a:r>
              <a:rPr lang="en"/>
              <a:t>Trabajar juntos</a:t>
            </a:r>
            <a:endParaRPr/>
          </a:p>
          <a:p>
            <a:pPr indent="-342900" lvl="0" marL="457200" rtl="0" algn="l">
              <a:lnSpc>
                <a:spcPct val="115000"/>
              </a:lnSpc>
              <a:spcBef>
                <a:spcPts val="0"/>
              </a:spcBef>
              <a:spcAft>
                <a:spcPts val="0"/>
              </a:spcAft>
              <a:buSzPts val="1800"/>
              <a:buChar char="●"/>
            </a:pPr>
            <a:r>
              <a:rPr lang="en"/>
              <a:t>Apoyarse mutuamente </a:t>
            </a:r>
            <a:endParaRPr/>
          </a:p>
          <a:p>
            <a:pPr indent="-342900" lvl="0" marL="457200" rtl="0" algn="l">
              <a:lnSpc>
                <a:spcPct val="115000"/>
              </a:lnSpc>
              <a:spcBef>
                <a:spcPts val="0"/>
              </a:spcBef>
              <a:spcAft>
                <a:spcPts val="0"/>
              </a:spcAft>
              <a:buSzPts val="1800"/>
              <a:buChar char="●"/>
            </a:pPr>
            <a:r>
              <a:rPr lang="en"/>
              <a:t>¡Diviértete!</a:t>
            </a:r>
            <a:endParaRPr/>
          </a:p>
          <a:p>
            <a:pPr indent="-342900" lvl="0" marL="457200" rtl="0" algn="l">
              <a:lnSpc>
                <a:spcPct val="115000"/>
              </a:lnSpc>
              <a:spcBef>
                <a:spcPts val="0"/>
              </a:spcBef>
              <a:spcAft>
                <a:spcPts val="0"/>
              </a:spcAft>
              <a:buSzPts val="1800"/>
              <a:buChar char="●"/>
            </a:pPr>
            <a:r>
              <a:rPr lang="en"/>
              <a:t>Participe en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0" name="Shape 150"/>
        <p:cNvGrpSpPr/>
        <p:nvPr/>
      </p:nvGrpSpPr>
      <p:grpSpPr>
        <a:xfrm>
          <a:off x="0" y="0"/>
          <a:ext cx="0" cy="0"/>
          <a:chOff x="0" y="0"/>
          <a:chExt cx="0" cy="0"/>
        </a:xfrm>
      </p:grpSpPr>
      <p:sp>
        <p:nvSpPr>
          <p:cNvPr id="151" name="Google Shape;151;p4"/>
          <p:cNvSpPr txBox="1"/>
          <p:nvPr>
            <p:ph type="title"/>
          </p:nvPr>
        </p:nvSpPr>
        <p:spPr>
          <a:xfrm>
            <a:off x="729450" y="1318650"/>
            <a:ext cx="7688700" cy="535200"/>
          </a:xfrm>
          <a:prstGeom prst="rect">
            <a:avLst/>
          </a:prstGeom>
          <a:noFill/>
          <a:ln>
            <a:noFill/>
          </a:ln>
        </p:spPr>
        <p:txBody>
          <a:bodyPr anchorCtr="0" anchor="t" bIns="91425" lIns="91425" spcFirstLastPara="1" rIns="91425" wrap="square" tIns="91425">
            <a:normAutofit fontScale="90000"/>
          </a:bodyPr>
          <a:lstStyle/>
          <a:p>
            <a:pPr indent="0" lvl="0" marL="0" rtl="0" algn="ctr">
              <a:lnSpc>
                <a:spcPct val="100000"/>
              </a:lnSpc>
              <a:spcBef>
                <a:spcPts val="0"/>
              </a:spcBef>
              <a:spcAft>
                <a:spcPts val="0"/>
              </a:spcAft>
              <a:buSzPct val="111111"/>
              <a:buNone/>
            </a:pPr>
            <a:r>
              <a:rPr lang="en"/>
              <a:t>Zoom </a:t>
            </a:r>
            <a:endParaRPr/>
          </a:p>
        </p:txBody>
      </p:sp>
      <p:pic>
        <p:nvPicPr>
          <p:cNvPr id="152" name="Google Shape;152;p4"/>
          <p:cNvPicPr preferRelativeResize="0"/>
          <p:nvPr/>
        </p:nvPicPr>
        <p:blipFill rotWithShape="1">
          <a:blip r:embed="rId3">
            <a:alphaModFix/>
          </a:blip>
          <a:srcRect b="0" l="29316" r="25767" t="0"/>
          <a:stretch/>
        </p:blipFill>
        <p:spPr>
          <a:xfrm>
            <a:off x="934375" y="3132350"/>
            <a:ext cx="3970100" cy="1239375"/>
          </a:xfrm>
          <a:prstGeom prst="rect">
            <a:avLst/>
          </a:prstGeom>
          <a:noFill/>
          <a:ln>
            <a:noFill/>
          </a:ln>
        </p:spPr>
      </p:pic>
      <p:pic>
        <p:nvPicPr>
          <p:cNvPr id="153" name="Google Shape;153;p4"/>
          <p:cNvPicPr preferRelativeResize="0"/>
          <p:nvPr/>
        </p:nvPicPr>
        <p:blipFill rotWithShape="1">
          <a:blip r:embed="rId4">
            <a:alphaModFix/>
          </a:blip>
          <a:srcRect b="4990" l="0" r="18334" t="64413"/>
          <a:stretch/>
        </p:blipFill>
        <p:spPr>
          <a:xfrm>
            <a:off x="203705" y="1345337"/>
            <a:ext cx="8736576" cy="1434150"/>
          </a:xfrm>
          <a:prstGeom prst="rect">
            <a:avLst/>
          </a:prstGeom>
          <a:noFill/>
          <a:ln>
            <a:noFill/>
          </a:ln>
        </p:spPr>
      </p:pic>
      <p:pic>
        <p:nvPicPr>
          <p:cNvPr id="154" name="Google Shape;154;p4"/>
          <p:cNvPicPr preferRelativeResize="0"/>
          <p:nvPr/>
        </p:nvPicPr>
        <p:blipFill rotWithShape="1">
          <a:blip r:embed="rId5">
            <a:alphaModFix/>
          </a:blip>
          <a:srcRect b="0" l="0" r="0" t="51378"/>
          <a:stretch/>
        </p:blipFill>
        <p:spPr>
          <a:xfrm>
            <a:off x="6030775" y="2765637"/>
            <a:ext cx="1715950" cy="2233551"/>
          </a:xfrm>
          <a:prstGeom prst="rect">
            <a:avLst/>
          </a:prstGeom>
          <a:noFill/>
          <a:ln>
            <a:noFill/>
          </a:ln>
          <a:effectLst>
            <a:outerShdw blurRad="57150" rotWithShape="0" algn="bl" dir="6960000" dist="161925">
              <a:srgbClr val="000000">
                <a:alpha val="37647"/>
              </a:srgbClr>
            </a:outerShdw>
          </a:effectLst>
        </p:spPr>
      </p:pic>
      <p:sp>
        <p:nvSpPr>
          <p:cNvPr id="155" name="Google Shape;155;p4"/>
          <p:cNvSpPr/>
          <p:nvPr/>
        </p:nvSpPr>
        <p:spPr>
          <a:xfrm rot="-1399340">
            <a:off x="294519" y="4121886"/>
            <a:ext cx="1295013" cy="725641"/>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0000"/>
                </a:solidFill>
                <a:latin typeface="Arial"/>
                <a:ea typeface="Arial"/>
                <a:cs typeface="Arial"/>
                <a:sym typeface="Arial"/>
              </a:rPr>
              <a:t>Anotar en la pantalla</a:t>
            </a:r>
            <a:endParaRPr b="1" i="0" sz="1200" u="none" cap="none" strike="noStrike">
              <a:solidFill>
                <a:srgbClr val="000000"/>
              </a:solidFill>
              <a:latin typeface="Arial"/>
              <a:ea typeface="Arial"/>
              <a:cs typeface="Arial"/>
              <a:sym typeface="Arial"/>
            </a:endParaRPr>
          </a:p>
        </p:txBody>
      </p:sp>
      <p:sp>
        <p:nvSpPr>
          <p:cNvPr id="156" name="Google Shape;156;p4"/>
          <p:cNvSpPr/>
          <p:nvPr/>
        </p:nvSpPr>
        <p:spPr>
          <a:xfrm rot="1021817">
            <a:off x="7639573" y="3187288"/>
            <a:ext cx="1133922" cy="793150"/>
          </a:xfrm>
          <a:prstGeom prst="wedgeRectCallout">
            <a:avLst>
              <a:gd fmla="val -20833" name="adj1"/>
              <a:gd fmla="val 625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57" name="Google Shape;157;p4"/>
          <p:cNvSpPr txBox="1"/>
          <p:nvPr/>
        </p:nvSpPr>
        <p:spPr>
          <a:xfrm rot="1141450">
            <a:off x="7625331" y="3214436"/>
            <a:ext cx="1162388" cy="738878"/>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0000"/>
                </a:solidFill>
                <a:latin typeface="Arial"/>
                <a:ea typeface="Arial"/>
                <a:cs typeface="Arial"/>
                <a:sym typeface="Arial"/>
              </a:rPr>
              <a:t>Utiliza el chat para enviar mensajes</a:t>
            </a:r>
            <a:endParaRPr b="1" i="0" sz="1200" u="none" cap="none" strike="noStrike">
              <a:solidFill>
                <a:srgbClr val="000000"/>
              </a:solidFill>
              <a:latin typeface="Arial"/>
              <a:ea typeface="Arial"/>
              <a:cs typeface="Arial"/>
              <a:sym typeface="Arial"/>
            </a:endParaRPr>
          </a:p>
        </p:txBody>
      </p:sp>
      <p:sp>
        <p:nvSpPr>
          <p:cNvPr id="158" name="Google Shape;158;p4"/>
          <p:cNvSpPr/>
          <p:nvPr/>
        </p:nvSpPr>
        <p:spPr>
          <a:xfrm rot="2515197">
            <a:off x="6140997" y="588612"/>
            <a:ext cx="1310748" cy="832572"/>
          </a:xfrm>
          <a:prstGeom prst="rightArrow">
            <a:avLst>
              <a:gd fmla="val 50000" name="adj1"/>
              <a:gd fmla="val 50000" name="adj2"/>
            </a:avLst>
          </a:prstGeom>
          <a:solidFill>
            <a:schemeClr val="lt2"/>
          </a:solidFill>
          <a:ln cap="flat" cmpd="sng" w="9525">
            <a:solidFill>
              <a:schemeClr val="dk2"/>
            </a:solidFill>
            <a:prstDash val="solid"/>
            <a:round/>
            <a:headEnd len="sm" w="sm" type="none"/>
            <a:tailEnd len="sm" w="sm" type="none"/>
          </a:ln>
          <a:effectLst>
            <a:outerShdw blurRad="57150" rotWithShape="0" algn="bl" dir="5400000" dist="19050">
              <a:srgbClr val="CCCCCC">
                <a:alpha val="49803"/>
              </a:srgbClr>
            </a:outerShdw>
          </a:effectLst>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rgbClr val="000000"/>
                </a:solidFill>
                <a:latin typeface="Arial"/>
                <a:ea typeface="Arial"/>
                <a:cs typeface="Arial"/>
                <a:sym typeface="Arial"/>
              </a:rPr>
              <a:t>¡Usa tus Emojis!</a:t>
            </a:r>
            <a:endParaRPr b="1" i="0" sz="1200" u="none" cap="none" strike="noStrike">
              <a:solidFill>
                <a:srgbClr val="000000"/>
              </a:solidFill>
              <a:latin typeface="Arial"/>
              <a:ea typeface="Arial"/>
              <a:cs typeface="Arial"/>
              <a:sym typeface="Arial"/>
            </a:endParaRPr>
          </a:p>
        </p:txBody>
      </p:sp>
      <p:sp>
        <p:nvSpPr>
          <p:cNvPr id="159" name="Google Shape;159;p4"/>
          <p:cNvSpPr/>
          <p:nvPr/>
        </p:nvSpPr>
        <p:spPr>
          <a:xfrm>
            <a:off x="157450" y="1279975"/>
            <a:ext cx="1046700" cy="710400"/>
          </a:xfrm>
          <a:prstGeom prst="wedgeRectCallout">
            <a:avLst>
              <a:gd fmla="val -20833" name="adj1"/>
              <a:gd fmla="val 62500" name="adj2"/>
            </a:avLst>
          </a:prstGeom>
          <a:solidFill>
            <a:schemeClr val="lt2"/>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marR="0" rtl="0" algn="l">
              <a:lnSpc>
                <a:spcPct val="100000"/>
              </a:lnSpc>
              <a:spcBef>
                <a:spcPts val="0"/>
              </a:spcBef>
              <a:spcAft>
                <a:spcPts val="0"/>
              </a:spcAft>
              <a:buClr>
                <a:srgbClr val="000000"/>
              </a:buClr>
              <a:buSzPts val="1200"/>
              <a:buFont typeface="Arial"/>
              <a:buNone/>
            </a:pPr>
            <a:r>
              <a:rPr b="1" i="0" lang="en" sz="1200" u="none" cap="none" strike="noStrike">
                <a:solidFill>
                  <a:schemeClr val="dk2"/>
                </a:solidFill>
                <a:latin typeface="Arial"/>
                <a:ea typeface="Arial"/>
                <a:cs typeface="Arial"/>
                <a:sym typeface="Arial"/>
              </a:rPr>
              <a:t>Silenciar y Desactivar aquí</a:t>
            </a:r>
            <a:endParaRPr b="1" i="0" sz="1100" u="none" cap="none" strike="noStrike">
              <a:solidFill>
                <a:schemeClr val="dk2"/>
              </a:solidFill>
              <a:latin typeface="Arial"/>
              <a:ea typeface="Arial"/>
              <a:cs typeface="Arial"/>
              <a:sym typeface="Arial"/>
            </a:endParaRPr>
          </a:p>
        </p:txBody>
      </p:sp>
      <p:sp>
        <p:nvSpPr>
          <p:cNvPr id="160" name="Google Shape;160;p4"/>
          <p:cNvSpPr txBox="1"/>
          <p:nvPr/>
        </p:nvSpPr>
        <p:spPr>
          <a:xfrm>
            <a:off x="7391425" y="686000"/>
            <a:ext cx="1473300" cy="4002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1" name="Google Shape;161;p4"/>
          <p:cNvSpPr txBox="1"/>
          <p:nvPr/>
        </p:nvSpPr>
        <p:spPr>
          <a:xfrm>
            <a:off x="2283200" y="0"/>
            <a:ext cx="4817400" cy="5388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300"/>
              <a:buFont typeface="Arial"/>
              <a:buNone/>
            </a:pPr>
            <a:r>
              <a:rPr b="1" i="0" lang="en" sz="2300" u="none" cap="none" strike="noStrike">
                <a:solidFill>
                  <a:srgbClr val="000000"/>
                </a:solidFill>
                <a:latin typeface="Raleway"/>
                <a:ea typeface="Raleway"/>
                <a:cs typeface="Raleway"/>
                <a:sym typeface="Raleway"/>
              </a:rPr>
              <a:t>Refresco del zoom </a:t>
            </a:r>
            <a:endParaRPr b="1" i="0" sz="2300" u="none" cap="none" strike="noStrike">
              <a:solidFill>
                <a:srgbClr val="000000"/>
              </a:solidFill>
              <a:latin typeface="Raleway"/>
              <a:ea typeface="Raleway"/>
              <a:cs typeface="Raleway"/>
              <a:sym typeface="Raleway"/>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p5"/>
          <p:cNvSpPr txBox="1"/>
          <p:nvPr>
            <p:ph type="title"/>
          </p:nvPr>
        </p:nvSpPr>
        <p:spPr>
          <a:xfrm>
            <a:off x="311700" y="445025"/>
            <a:ext cx="8520600" cy="9360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¿Qué recuerda sobre la definición y la clasificación de los casos?</a:t>
            </a:r>
            <a:endParaRPr/>
          </a:p>
        </p:txBody>
      </p:sp>
      <p:sp>
        <p:nvSpPr>
          <p:cNvPr id="167" name="Google Shape;167;p5"/>
          <p:cNvSpPr txBox="1"/>
          <p:nvPr>
            <p:ph idx="1" type="body"/>
          </p:nvPr>
        </p:nvSpPr>
        <p:spPr>
          <a:xfrm>
            <a:off x="311700" y="1351975"/>
            <a:ext cx="8520600" cy="3416400"/>
          </a:xfrm>
          <a:prstGeom prst="rect">
            <a:avLst/>
          </a:prstGeom>
          <a:noFill/>
          <a:ln>
            <a:noFill/>
          </a:ln>
        </p:spPr>
        <p:txBody>
          <a:bodyPr anchorCtr="0" anchor="t" bIns="91425" lIns="91425" spcFirstLastPara="1" rIns="91425" wrap="square" tIns="91425">
            <a:noAutofit/>
          </a:bodyPr>
          <a:lstStyle/>
          <a:p>
            <a:pPr indent="-336550" lvl="0" marL="457200" rtl="0" algn="l">
              <a:lnSpc>
                <a:spcPct val="115000"/>
              </a:lnSpc>
              <a:spcBef>
                <a:spcPts val="1200"/>
              </a:spcBef>
              <a:spcAft>
                <a:spcPts val="0"/>
              </a:spcAft>
              <a:buSzPts val="1700"/>
              <a:buChar char="●"/>
            </a:pPr>
            <a:r>
              <a:rPr lang="en" sz="1700"/>
              <a:t>Caso</a:t>
            </a:r>
            <a:endParaRPr sz="1700"/>
          </a:p>
          <a:p>
            <a:pPr indent="-336550" lvl="0" marL="457200" rtl="0" algn="l">
              <a:lnSpc>
                <a:spcPct val="115000"/>
              </a:lnSpc>
              <a:spcBef>
                <a:spcPts val="0"/>
              </a:spcBef>
              <a:spcAft>
                <a:spcPts val="0"/>
              </a:spcAft>
              <a:buSzPts val="1700"/>
              <a:buChar char="●"/>
            </a:pPr>
            <a:r>
              <a:rPr lang="en" sz="1700"/>
              <a:t> Caso de índice</a:t>
            </a:r>
            <a:endParaRPr sz="1700"/>
          </a:p>
          <a:p>
            <a:pPr indent="-336550" lvl="0" marL="457200" rtl="0" algn="l">
              <a:lnSpc>
                <a:spcPct val="115000"/>
              </a:lnSpc>
              <a:spcBef>
                <a:spcPts val="0"/>
              </a:spcBef>
              <a:spcAft>
                <a:spcPts val="0"/>
              </a:spcAft>
              <a:buSzPts val="1700"/>
              <a:buChar char="●"/>
            </a:pPr>
            <a:r>
              <a:rPr lang="en" sz="1700"/>
              <a:t>Definición del caso</a:t>
            </a:r>
            <a:endParaRPr sz="1700"/>
          </a:p>
          <a:p>
            <a:pPr indent="-336550" lvl="0" marL="457200" rtl="0" algn="l">
              <a:lnSpc>
                <a:spcPct val="115000"/>
              </a:lnSpc>
              <a:spcBef>
                <a:spcPts val="0"/>
              </a:spcBef>
              <a:spcAft>
                <a:spcPts val="0"/>
              </a:spcAft>
              <a:buSzPts val="1700"/>
              <a:buChar char="●"/>
            </a:pPr>
            <a:r>
              <a:rPr lang="en" sz="1700"/>
              <a:t>Clasificación de los casos (sospechoso, probable, confirmado)</a:t>
            </a:r>
            <a:endParaRPr sz="1700"/>
          </a:p>
          <a:p>
            <a:pPr indent="-336550" lvl="0" marL="457200" rtl="0" algn="l">
              <a:lnSpc>
                <a:spcPct val="115000"/>
              </a:lnSpc>
              <a:spcBef>
                <a:spcPts val="0"/>
              </a:spcBef>
              <a:spcAft>
                <a:spcPts val="0"/>
              </a:spcAft>
              <a:buSzPts val="1700"/>
              <a:buChar char="●"/>
            </a:pPr>
            <a:r>
              <a:rPr lang="en" sz="1700"/>
              <a:t>Informe de un caso</a:t>
            </a:r>
            <a:endParaRPr sz="1700"/>
          </a:p>
          <a:p>
            <a:pPr indent="-336550" lvl="0" marL="457200" rtl="0" algn="l">
              <a:lnSpc>
                <a:spcPct val="115000"/>
              </a:lnSpc>
              <a:spcBef>
                <a:spcPts val="0"/>
              </a:spcBef>
              <a:spcAft>
                <a:spcPts val="0"/>
              </a:spcAft>
              <a:buSzPts val="1700"/>
              <a:buChar char="●"/>
            </a:pPr>
            <a:r>
              <a:rPr lang="en" sz="1700"/>
              <a:t>¿Cómo determinamos si una fuente es fiable, por qué es importante?</a:t>
            </a:r>
            <a:endParaRPr sz="1700"/>
          </a:p>
          <a:p>
            <a:pPr indent="-336550" lvl="0" marL="457200" rtl="0" algn="l">
              <a:lnSpc>
                <a:spcPct val="115000"/>
              </a:lnSpc>
              <a:spcBef>
                <a:spcPts val="0"/>
              </a:spcBef>
              <a:spcAft>
                <a:spcPts val="0"/>
              </a:spcAft>
              <a:buSzPts val="1700"/>
              <a:buChar char="●"/>
            </a:pPr>
            <a:r>
              <a:rPr lang="en" sz="1700"/>
              <a:t>Términos sobre la información precisa </a:t>
            </a:r>
            <a:endParaRPr sz="1700"/>
          </a:p>
          <a:p>
            <a:pPr indent="0" lvl="0" marL="0" rtl="0" algn="l">
              <a:lnSpc>
                <a:spcPct val="115000"/>
              </a:lnSpc>
              <a:spcBef>
                <a:spcPts val="1200"/>
              </a:spcBef>
              <a:spcAft>
                <a:spcPts val="1600"/>
              </a:spcAft>
              <a:buSzPts val="1800"/>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1" name="Shape 171"/>
        <p:cNvGrpSpPr/>
        <p:nvPr/>
      </p:nvGrpSpPr>
      <p:grpSpPr>
        <a:xfrm>
          <a:off x="0" y="0"/>
          <a:ext cx="0" cy="0"/>
          <a:chOff x="0" y="0"/>
          <a:chExt cx="0" cy="0"/>
        </a:xfrm>
      </p:grpSpPr>
      <p:sp>
        <p:nvSpPr>
          <p:cNvPr id="172" name="Google Shape;172;p6"/>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Oh, los lugares a los que iremos...</a:t>
            </a:r>
            <a:endParaRPr/>
          </a:p>
        </p:txBody>
      </p:sp>
      <p:sp>
        <p:nvSpPr>
          <p:cNvPr id="173" name="Google Shape;173;p6"/>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1600"/>
              </a:spcAft>
              <a:buSzPts val="1800"/>
              <a:buNone/>
            </a:pPr>
            <a:r>
              <a:t/>
            </a:r>
            <a:endParaRPr/>
          </a:p>
        </p:txBody>
      </p:sp>
      <p:pic>
        <p:nvPicPr>
          <p:cNvPr id="174" name="Google Shape;174;p6"/>
          <p:cNvPicPr preferRelativeResize="0"/>
          <p:nvPr/>
        </p:nvPicPr>
        <p:blipFill rotWithShape="1">
          <a:blip r:embed="rId3">
            <a:alphaModFix/>
          </a:blip>
          <a:srcRect b="0" l="0" r="0" t="0"/>
          <a:stretch/>
        </p:blipFill>
        <p:spPr>
          <a:xfrm>
            <a:off x="-32800" y="-52650"/>
            <a:ext cx="9058624" cy="5178625"/>
          </a:xfrm>
          <a:prstGeom prst="rect">
            <a:avLst/>
          </a:prstGeom>
          <a:noFill/>
          <a:ln>
            <a:noFill/>
          </a:ln>
        </p:spPr>
      </p:pic>
      <p:sp>
        <p:nvSpPr>
          <p:cNvPr id="175" name="Google Shape;175;p6"/>
          <p:cNvSpPr txBox="1"/>
          <p:nvPr/>
        </p:nvSpPr>
        <p:spPr>
          <a:xfrm>
            <a:off x="2074550" y="4289950"/>
            <a:ext cx="5542200" cy="6156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1400"/>
              <a:buFont typeface="Arial"/>
              <a:buNone/>
            </a:pPr>
            <a:r>
              <a:rPr b="1" i="0" lang="en" sz="1400" u="none" cap="none" strike="noStrike">
                <a:solidFill>
                  <a:srgbClr val="000000"/>
                </a:solidFill>
                <a:latin typeface="Proxima Nova"/>
                <a:ea typeface="Proxima Nova"/>
                <a:cs typeface="Proxima Nova"/>
                <a:sym typeface="Proxima Nova"/>
              </a:rPr>
              <a:t>Utilice la función de anotación para marcar algún lugar al que le gustaría ir algún día y comparta por qué. </a:t>
            </a:r>
            <a:endParaRPr b="1" i="0" sz="1400" u="none" cap="none" strike="noStrike">
              <a:solidFill>
                <a:srgbClr val="000000"/>
              </a:solidFill>
              <a:latin typeface="Proxima Nova"/>
              <a:ea typeface="Proxima Nova"/>
              <a:cs typeface="Proxima Nova"/>
              <a:sym typeface="Proxima Nov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9" name="Shape 179"/>
        <p:cNvGrpSpPr/>
        <p:nvPr/>
      </p:nvGrpSpPr>
      <p:grpSpPr>
        <a:xfrm>
          <a:off x="0" y="0"/>
          <a:ext cx="0" cy="0"/>
          <a:chOff x="0" y="0"/>
          <a:chExt cx="0" cy="0"/>
        </a:xfrm>
      </p:grpSpPr>
      <p:pic>
        <p:nvPicPr>
          <p:cNvPr descr="Discover the science of how viruses can jump from one species to another and the deadly epidemics that can result from these pathogens.&#10;&#10;--&#10;&#10;At a Maryland country fair in 2017, farmers reported feverish hogs with inflamed eyes and running snouts. While farmers worried about the pigs, the department of health was concerned about a group of sick fairgoers. Soon, 40 of these attendees would be diagnosed with swine flu. How can pathogens from one species infect another, and what makes this jump so dangerous? Ben Longdon explains.&#10;&#10;Lesson by Ben Longdon, directed by Cabong Studios.&#10;&#10;Sign up for our newsletter: http://bit.ly/TEDEdNewsletter&#10;Support us on Patreon: http://bit.ly/TEDEdPatreon&#10;Follow us on Facebook: http://bit.ly/TEDEdFacebook&#10;Find us on Twitter: http://bit.ly/TEDEdTwitter&#10;Peep us on Instagram: http://bit.ly/TEDEdInstagram&#10;View full lesson: https://ed.ted.com/lessons/how-do-viruses-jump-from-animals-to-humans-ben-longdon&#10;&#10;Thank you so much to our patrons for your support! Without you this video would not be possible! Manognya Chakrapani, Ayala Ron, Samantha Chow, Philippe Spoden, Phyllis Dubrow, Michelle Stevens-Stanford, Cas Jamieson, Ophelia Gibson Best, Amber Wood, Paul Schneider, Jun Cai, Tim Robinson, Henrique 'Sorín' Cassús, cnorahs, Lyn-z Schulte, Elaine Fitzpatrick, Karthik Cherala, Clarence E. Harper Jr., Milad Mostafavi, Аркадий Скайуокер, Kiara Taylor, Louisa Lee, eden sher, Vignan Velivela, Sage Curie, Srikote Naewchampa, Tejas Dc, Khalifa Alhulail, Faiza Imtiaz, Martin Stephen, Jerome Froelich, Dan Paterniti, Jose Henrique Leopoldo e Silva, Mullaiarasu Sundaramurthy, Elnathan Joshua Bangayan, Caleb ross, Duo Xu, Quinn Shen, Marvin Vizuett, Sid, Marylise CHAUFFETON, Karen Goepen-Wee, Sama aafghani, Mandeep Singh, Abhijit Kiran Valluri, Morgan Williams, Kris Siverhus, Jason Weinstein, Tony Trapuzzano and Devin Harris." id="180" name="Google Shape;180;p7" title="How do viruses jump from animals to humans? - Ben Longdon">
            <a:hlinkClick r:id="rId3"/>
          </p:cNvPr>
          <p:cNvPicPr preferRelativeResize="0"/>
          <p:nvPr/>
        </p:nvPicPr>
        <p:blipFill rotWithShape="1">
          <a:blip r:embed="rId4">
            <a:alphaModFix/>
          </a:blip>
          <a:srcRect b="0" l="0" r="0" t="0"/>
          <a:stretch/>
        </p:blipFill>
        <p:spPr>
          <a:xfrm>
            <a:off x="1236138" y="69850"/>
            <a:ext cx="6671734" cy="50038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4" name="Shape 184"/>
        <p:cNvGrpSpPr/>
        <p:nvPr/>
      </p:nvGrpSpPr>
      <p:grpSpPr>
        <a:xfrm>
          <a:off x="0" y="0"/>
          <a:ext cx="0" cy="0"/>
          <a:chOff x="0" y="0"/>
          <a:chExt cx="0" cy="0"/>
        </a:xfrm>
      </p:grpSpPr>
      <p:sp>
        <p:nvSpPr>
          <p:cNvPr id="185" name="Google Shape;185;p8"/>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Palabras clave</a:t>
            </a:r>
            <a:endParaRPr/>
          </a:p>
        </p:txBody>
      </p:sp>
      <p:sp>
        <p:nvSpPr>
          <p:cNvPr id="186" name="Google Shape;186;p8"/>
          <p:cNvSpPr txBox="1"/>
          <p:nvPr>
            <p:ph idx="1" type="body"/>
          </p:nvPr>
        </p:nvSpPr>
        <p:spPr>
          <a:xfrm>
            <a:off x="311700" y="1117625"/>
            <a:ext cx="8520600" cy="3900600"/>
          </a:xfrm>
          <a:prstGeom prst="rect">
            <a:avLst/>
          </a:prstGeom>
          <a:noFill/>
          <a:ln>
            <a:noFill/>
          </a:ln>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SzPts val="1800"/>
              <a:buChar char="●"/>
            </a:pPr>
            <a:r>
              <a:rPr lang="en"/>
              <a:t>Cadena de infección </a:t>
            </a:r>
            <a:endParaRPr/>
          </a:p>
          <a:p>
            <a:pPr indent="-342900" lvl="0" marL="457200" rtl="0" algn="l">
              <a:lnSpc>
                <a:spcPct val="115000"/>
              </a:lnSpc>
              <a:spcBef>
                <a:spcPts val="0"/>
              </a:spcBef>
              <a:spcAft>
                <a:spcPts val="0"/>
              </a:spcAft>
              <a:buSzPts val="1800"/>
              <a:buChar char="●"/>
            </a:pPr>
            <a:r>
              <a:rPr lang="en"/>
              <a:t>Anfitrión de la reserva</a:t>
            </a:r>
            <a:endParaRPr/>
          </a:p>
          <a:p>
            <a:pPr indent="-342900" lvl="0" marL="457200" rtl="0" algn="l">
              <a:lnSpc>
                <a:spcPct val="115000"/>
              </a:lnSpc>
              <a:spcBef>
                <a:spcPts val="0"/>
              </a:spcBef>
              <a:spcAft>
                <a:spcPts val="0"/>
              </a:spcAft>
              <a:buSzPts val="1800"/>
              <a:buChar char="●"/>
            </a:pPr>
            <a:r>
              <a:rPr lang="en"/>
              <a:t>Portal de entrada</a:t>
            </a:r>
            <a:endParaRPr/>
          </a:p>
          <a:p>
            <a:pPr indent="0" lvl="0" marL="0" rtl="0" algn="l">
              <a:lnSpc>
                <a:spcPct val="115000"/>
              </a:lnSpc>
              <a:spcBef>
                <a:spcPts val="1600"/>
              </a:spcBef>
              <a:spcAft>
                <a:spcPts val="0"/>
              </a:spcAft>
              <a:buSzPts val="1800"/>
              <a:buNone/>
            </a:pPr>
            <a:r>
              <a:rPr lang="en"/>
              <a:t>Modo de transmisión: </a:t>
            </a:r>
            <a:endParaRPr/>
          </a:p>
          <a:p>
            <a:pPr indent="-342900" lvl="0" marL="457200" rtl="0" algn="l">
              <a:lnSpc>
                <a:spcPct val="115000"/>
              </a:lnSpc>
              <a:spcBef>
                <a:spcPts val="1600"/>
              </a:spcBef>
              <a:spcAft>
                <a:spcPts val="0"/>
              </a:spcAft>
              <a:buSzPts val="1800"/>
              <a:buChar char="●"/>
            </a:pPr>
            <a:r>
              <a:rPr lang="en"/>
              <a:t>Transmisión directa</a:t>
            </a:r>
            <a:endParaRPr/>
          </a:p>
          <a:p>
            <a:pPr indent="-317500" lvl="1" marL="914400" rtl="0" algn="l">
              <a:lnSpc>
                <a:spcPct val="115000"/>
              </a:lnSpc>
              <a:spcBef>
                <a:spcPts val="0"/>
              </a:spcBef>
              <a:spcAft>
                <a:spcPts val="0"/>
              </a:spcAft>
              <a:buSzPts val="1400"/>
              <a:buChar char="○"/>
            </a:pPr>
            <a:r>
              <a:rPr lang="en"/>
              <a:t>Dispersión de las gotas</a:t>
            </a:r>
            <a:endParaRPr/>
          </a:p>
          <a:p>
            <a:pPr indent="-317500" lvl="1" marL="914400" rtl="0" algn="l">
              <a:lnSpc>
                <a:spcPct val="115000"/>
              </a:lnSpc>
              <a:spcBef>
                <a:spcPts val="0"/>
              </a:spcBef>
              <a:spcAft>
                <a:spcPts val="0"/>
              </a:spcAft>
              <a:buSzPts val="1400"/>
              <a:buChar char="○"/>
            </a:pPr>
            <a:r>
              <a:rPr lang="en"/>
              <a:t>Contacto directo</a:t>
            </a:r>
            <a:endParaRPr/>
          </a:p>
          <a:p>
            <a:pPr indent="-342900" lvl="0" marL="457200" rtl="0" algn="l">
              <a:lnSpc>
                <a:spcPct val="115000"/>
              </a:lnSpc>
              <a:spcBef>
                <a:spcPts val="0"/>
              </a:spcBef>
              <a:spcAft>
                <a:spcPts val="0"/>
              </a:spcAft>
              <a:buSzPts val="1800"/>
              <a:buChar char="●"/>
            </a:pPr>
            <a:r>
              <a:rPr lang="en"/>
              <a:t>Transmisión indirecta</a:t>
            </a:r>
            <a:endParaRPr/>
          </a:p>
          <a:p>
            <a:pPr indent="-317500" lvl="1" marL="914400" rtl="0" algn="l">
              <a:lnSpc>
                <a:spcPct val="115000"/>
              </a:lnSpc>
              <a:spcBef>
                <a:spcPts val="0"/>
              </a:spcBef>
              <a:spcAft>
                <a:spcPts val="0"/>
              </a:spcAft>
              <a:buSzPts val="1400"/>
              <a:buChar char="○"/>
            </a:pPr>
            <a:r>
              <a:rPr lang="en"/>
              <a:t>Fomites</a:t>
            </a:r>
            <a:endParaRPr/>
          </a:p>
          <a:p>
            <a:pPr indent="-342900" lvl="0" marL="457200" rtl="0" algn="l">
              <a:lnSpc>
                <a:spcPct val="115000"/>
              </a:lnSpc>
              <a:spcBef>
                <a:spcPts val="0"/>
              </a:spcBef>
              <a:spcAft>
                <a:spcPts val="0"/>
              </a:spcAft>
              <a:buSzPts val="1800"/>
              <a:buChar char="●"/>
            </a:pPr>
            <a:r>
              <a:rPr lang="en"/>
              <a:t>Ajuste inicial</a:t>
            </a:r>
            <a:endParaRPr/>
          </a:p>
          <a:p>
            <a:pPr indent="-342900" lvl="0" marL="457200" rtl="0" algn="l">
              <a:lnSpc>
                <a:spcPct val="115000"/>
              </a:lnSpc>
              <a:spcBef>
                <a:spcPts val="0"/>
              </a:spcBef>
              <a:spcAft>
                <a:spcPts val="0"/>
              </a:spcAft>
              <a:buSzPts val="1800"/>
              <a:buChar char="●"/>
            </a:pPr>
            <a:r>
              <a:rPr lang="en"/>
              <a:t>Embalse inicial</a:t>
            </a:r>
            <a:endParaRPr/>
          </a:p>
        </p:txBody>
      </p:sp>
      <p:pic>
        <p:nvPicPr>
          <p:cNvPr id="187" name="Google Shape;187;p8"/>
          <p:cNvPicPr preferRelativeResize="0"/>
          <p:nvPr/>
        </p:nvPicPr>
        <p:blipFill rotWithShape="1">
          <a:blip r:embed="rId3">
            <a:alphaModFix/>
          </a:blip>
          <a:srcRect b="0" l="0" r="0" t="0"/>
          <a:stretch/>
        </p:blipFill>
        <p:spPr>
          <a:xfrm>
            <a:off x="3558010" y="470350"/>
            <a:ext cx="5502864" cy="42028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1" name="Shape 191"/>
        <p:cNvGrpSpPr/>
        <p:nvPr/>
      </p:nvGrpSpPr>
      <p:grpSpPr>
        <a:xfrm>
          <a:off x="0" y="0"/>
          <a:ext cx="0" cy="0"/>
          <a:chOff x="0" y="0"/>
          <a:chExt cx="0" cy="0"/>
        </a:xfrm>
      </p:grpSpPr>
      <p:sp>
        <p:nvSpPr>
          <p:cNvPr id="192" name="Google Shape;192;p9"/>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2800"/>
              <a:buNone/>
            </a:pPr>
            <a:r>
              <a:rPr lang="en"/>
              <a:t>Transmisión directa e indirecta </a:t>
            </a:r>
            <a:endParaRPr/>
          </a:p>
        </p:txBody>
      </p:sp>
      <p:sp>
        <p:nvSpPr>
          <p:cNvPr id="193" name="Google Shape;193;p9"/>
          <p:cNvSpPr txBox="1"/>
          <p:nvPr>
            <p:ph idx="1" type="body"/>
          </p:nvPr>
        </p:nvSpPr>
        <p:spPr>
          <a:xfrm>
            <a:off x="311700" y="1152475"/>
            <a:ext cx="4444800" cy="34164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SzPts val="1800"/>
              <a:buNone/>
            </a:pPr>
            <a:r>
              <a:rPr lang="en"/>
              <a:t>¿Cuáles son algunos ejemplos de transmisión directa?</a:t>
            </a:r>
            <a:endParaRPr/>
          </a:p>
          <a:p>
            <a:pPr indent="0" lvl="0" marL="0" rtl="0" algn="l">
              <a:lnSpc>
                <a:spcPct val="115000"/>
              </a:lnSpc>
              <a:spcBef>
                <a:spcPts val="1600"/>
              </a:spcBef>
              <a:spcAft>
                <a:spcPts val="0"/>
              </a:spcAft>
              <a:buSzPts val="1800"/>
              <a:buNone/>
            </a:pPr>
            <a:r>
              <a:rPr lang="en"/>
              <a:t>¿Cuáles son algunos ejemplos de transmisión indirecta?</a:t>
            </a:r>
            <a:endParaRPr/>
          </a:p>
          <a:p>
            <a:pPr indent="0" lvl="0" marL="0" rtl="0" algn="l">
              <a:lnSpc>
                <a:spcPct val="115000"/>
              </a:lnSpc>
              <a:spcBef>
                <a:spcPts val="1600"/>
              </a:spcBef>
              <a:spcAft>
                <a:spcPts val="1600"/>
              </a:spcAft>
              <a:buSzPts val="1800"/>
              <a:buNone/>
            </a:pPr>
            <a:r>
              <a:rPr lang="en"/>
              <a:t>Transmisión entre animales y humanos = zoonótica </a:t>
            </a:r>
            <a:endParaRPr/>
          </a:p>
        </p:txBody>
      </p:sp>
      <p:pic>
        <p:nvPicPr>
          <p:cNvPr id="194" name="Google Shape;194;p9"/>
          <p:cNvPicPr preferRelativeResize="0"/>
          <p:nvPr/>
        </p:nvPicPr>
        <p:blipFill rotWithShape="1">
          <a:blip r:embed="rId3">
            <a:alphaModFix/>
          </a:blip>
          <a:srcRect b="0" l="0" r="0" t="0"/>
          <a:stretch/>
        </p:blipFill>
        <p:spPr>
          <a:xfrm>
            <a:off x="4877827" y="1017725"/>
            <a:ext cx="4091974" cy="391275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Streamline">
  <a:themeElements>
    <a:clrScheme name="Streamline">
      <a:dk1>
        <a:srgbClr val="1A9988"/>
      </a:dk1>
      <a:lt1>
        <a:srgbClr val="FFFFFF"/>
      </a:lt1>
      <a:dk2>
        <a:srgbClr val="1A1A1A"/>
      </a:dk2>
      <a:lt2>
        <a:srgbClr val="E9EDEE"/>
      </a:lt2>
      <a:accent1>
        <a:srgbClr val="595959"/>
      </a:accent1>
      <a:accent2>
        <a:srgbClr val="6AA4C8"/>
      </a:accent2>
      <a:accent3>
        <a:srgbClr val="EB5600"/>
      </a:accent3>
      <a:accent4>
        <a:srgbClr val="A2FFE8"/>
      </a:accent4>
      <a:accent5>
        <a:srgbClr val="1C3678"/>
      </a:accent5>
      <a:accent6>
        <a:srgbClr val="FFB8A2"/>
      </a:accent6>
      <a:hlink>
        <a:srgbClr val="1C3678"/>
      </a:hlink>
      <a:folHlink>
        <a:srgbClr val="1C367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Dark">
  <a:themeElements>
    <a:clrScheme name="Simple Dark">
      <a:dk1>
        <a:srgbClr val="FFFFFF"/>
      </a:dk1>
      <a:lt1>
        <a:srgbClr val="212121"/>
      </a:lt1>
      <a:dk2>
        <a:srgbClr val="303030"/>
      </a:dk2>
      <a:lt2>
        <a:srgbClr val="ADADAD"/>
      </a:lt2>
      <a:accent1>
        <a:srgbClr val="009688"/>
      </a:accent1>
      <a:accent2>
        <a:srgbClr val="EEEEEE"/>
      </a:accent2>
      <a:accent3>
        <a:srgbClr val="78909C"/>
      </a:accent3>
      <a:accent4>
        <a:srgbClr val="FFAB40"/>
      </a:accent4>
      <a:accent5>
        <a:srgbClr val="4DD0E1"/>
      </a:accent5>
      <a:accent6>
        <a:srgbClr val="EEFF41"/>
      </a:accent6>
      <a:hlink>
        <a:srgbClr val="4DD0E1"/>
      </a:hlink>
      <a:folHlink>
        <a:srgbClr val="4DD0E1"/>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